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6" r:id="rId4"/>
    <p:sldId id="268" r:id="rId5"/>
    <p:sldId id="26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6" autoAdjust="0"/>
    <p:restoredTop sz="94780" autoAdjust="0"/>
  </p:normalViewPr>
  <p:slideViewPr>
    <p:cSldViewPr snapToGrid="0">
      <p:cViewPr varScale="1">
        <p:scale>
          <a:sx n="109" d="100"/>
          <a:sy n="109" d="100"/>
        </p:scale>
        <p:origin x="10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CDBC3-4E75-4645-97FD-110279629555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35085-6D6F-47FD-AC38-974273732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81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78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338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561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993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59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92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24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34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80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6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66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00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0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54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hyperlink" Target="http://www.gcndevelopment.com/gnuradio/downloads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hyperlink" Target="https://wiki.gnuradio.org/index.php/WindowsInstall" TargetMode="External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00" y="755452"/>
            <a:ext cx="1457070" cy="1438781"/>
          </a:xfrm>
          <a:prstGeom prst="rect">
            <a:avLst/>
          </a:prstGeom>
        </p:spPr>
      </p:pic>
      <p:pic>
        <p:nvPicPr>
          <p:cNvPr id="20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47" y="737518"/>
            <a:ext cx="1296144" cy="143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336323" y="82048"/>
            <a:ext cx="7366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МИРЭА - РОССИЙСКИЙ ТЕХНОЛОГИЧЕСКИЙ УНИВЕРСИТЕТ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3255" y="2583829"/>
            <a:ext cx="4286804" cy="2924367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812" y="2927838"/>
            <a:ext cx="3382423" cy="258035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Прямоугольник 20"/>
          <p:cNvSpPr/>
          <p:nvPr/>
        </p:nvSpPr>
        <p:spPr>
          <a:xfrm>
            <a:off x="1419963" y="1206748"/>
            <a:ext cx="9198687" cy="46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95730" y="6237791"/>
            <a:ext cx="156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Москва 2020 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904311" y="844568"/>
            <a:ext cx="3798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IT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-классы в московских школах»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434356" y="1778378"/>
            <a:ext cx="9202447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Лекция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ЗНАКОМСТВО СО СРЕДОЙ ВИЗУАЛЬНОГО ПРОГРАММИРОВАНИЯ ПРОГРАММНО ОПРЕДЕЛЯЕМЫХ SDR-СИСТЕМ GNU RADIO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4BPP Homepage - SDR# installation with Wi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" y="3024548"/>
            <a:ext cx="2251812" cy="5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39" y="3073460"/>
            <a:ext cx="2250831" cy="5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Скачать Python 3 для Windows и macO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39" y="3889071"/>
            <a:ext cx="2180748" cy="75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dio Monitoring - Log i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9" y="3858388"/>
            <a:ext cx="2315788" cy="78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pic>
        <p:nvPicPr>
          <p:cNvPr id="16" name="Picture 12" descr="Radio Monitoring - Log 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589" y="802484"/>
            <a:ext cx="1928446" cy="54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407" y="797910"/>
            <a:ext cx="2089639" cy="5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17627" y="782324"/>
            <a:ext cx="67151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предыдущих лекциях была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рассмотрена среда интерактивного радиомониторинга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SDRSharp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позволяющая освоить основные принципы управления, регистрации и анализ характеристик программно определяемых средств радиосвязи. Практическая возможность архитектурного проектирования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-систем опирается на их программную разработку – системное проектирование в специализированном программном обеспечении, которым служит среда GNU Radio. </a:t>
            </a:r>
            <a:endParaRPr lang="ru-RU" sz="15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05682" y="1599195"/>
            <a:ext cx="5196638" cy="349707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6739567" y="3926519"/>
            <a:ext cx="1008267" cy="338874"/>
          </a:xfrm>
          <a:prstGeom prst="rect">
            <a:avLst/>
          </a:prstGeom>
        </p:spPr>
      </p:pic>
      <p:pic>
        <p:nvPicPr>
          <p:cNvPr id="19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563" y="2123998"/>
            <a:ext cx="1110762" cy="28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17627" y="2699349"/>
            <a:ext cx="66989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Программная среда GNU Radio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пакет инструментов для разработки программного обеспечения с открытым исходным кодом, который состоит из модулей (блоков) обработки сигналов для компьютерного моделирования и практической реализации архитектуры программно определяемых радиостанций (приемных, передающих, приемопередающих). </a:t>
            </a:r>
          </a:p>
          <a:p>
            <a:pPr algn="just">
              <a:lnSpc>
                <a:spcPct val="120000"/>
              </a:lnSpc>
            </a:pP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настоящее время системная сборка пакета GNU Radio базируется на ОС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Linux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Однако существуют специализированные сборки, работающие на базе ОС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Для инсталляции GNU Radio следует перейти по ссылке информационного ресурса </a:t>
            </a:r>
            <a:r>
              <a:rPr lang="ru-RU" sz="15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1"/>
              </a:rPr>
              <a:t>https://wiki.gnuradio.org/index.php/WindowsInstall 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15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2"/>
              </a:rPr>
              <a:t>http://www.gcndevelopment.com/gnuradio/downloads.htm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и выбрать наиболее подходящую сборку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вашего процессора.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Пользователям </a:t>
            </a: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 </a:t>
            </a:r>
            <a:r>
              <a:rPr lang="en-US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10 рекомендуется выбрать 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GNU Radio </a:t>
            </a:r>
            <a:r>
              <a:rPr lang="ru-RU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v3.7.12!</a:t>
            </a:r>
            <a:endParaRPr lang="ru-RU" sz="15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55677" y="509626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программной среды визуального программирования</a:t>
            </a:r>
            <a:b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GNU Radio v3.7.12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281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pic>
        <p:nvPicPr>
          <p:cNvPr id="16" name="Picture 12" descr="Radio Monitoring - Log 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589" y="802484"/>
            <a:ext cx="1928446" cy="54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407" y="797910"/>
            <a:ext cx="2089639" cy="5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03799" y="906087"/>
            <a:ext cx="73290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en-US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</a:t>
            </a: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инсталляции программной среды 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GNU Radio</a:t>
            </a: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рекомендуется следователь стандартным опциям установки программного пакета, следуя подсказками мастера установки. </a:t>
            </a:r>
            <a:endParaRPr lang="en-US" sz="15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en-US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выполнения процедуры установки рекомендуется создать ярлык 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GNU Radio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 рабочем столе. Для этого (при стандартной установке) необходимо перейти в папку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GNURadio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3.7, расположенной по адресу </a:t>
            </a:r>
            <a:r>
              <a:rPr lang="ru-RU" sz="15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"C:\ProgramData\Microsoft\Windows</a:t>
            </a:r>
            <a:r>
              <a:rPr lang="ru-RU" sz="1500" spc="-3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\</a:t>
            </a:r>
            <a:r>
              <a:rPr lang="en-US" sz="1500" spc="-3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500" spc="-3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StartMenu</a:t>
            </a:r>
            <a:r>
              <a:rPr lang="ru-RU" sz="1500" spc="-3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\</a:t>
            </a:r>
            <a:r>
              <a:rPr lang="ru-RU" sz="1500" spc="-3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Programs</a:t>
            </a:r>
            <a:r>
              <a:rPr lang="ru-RU" sz="1500" spc="-3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\GNURadio3.7\GNURadio</a:t>
            </a:r>
            <a:r>
              <a:rPr lang="ru-RU" sz="15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" и на файл "</a:t>
            </a:r>
            <a:r>
              <a:rPr lang="en-US" sz="15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GNURadio Companion</a:t>
            </a:r>
            <a:r>
              <a:rPr lang="ru-RU" sz="15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" создать ярлык на рабочий стол.  </a:t>
            </a:r>
            <a:r>
              <a:rPr lang="en-US" sz="1500" spc="-3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en-US" sz="15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1500" spc="-3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Важно </a:t>
            </a:r>
            <a:r>
              <a:rPr lang="ru-RU" sz="15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обратить внимание, что в дальнейшем при сохранении проектов в среде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GNURadio</a:t>
            </a:r>
            <a:r>
              <a:rPr lang="en-US" sz="15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5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файлы проектов не рекомендуется сохранять на системный диск «</a:t>
            </a:r>
            <a:r>
              <a:rPr lang="en-US" sz="15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15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». В связи с этим программа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GNURadio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может выдать предупреждение о невозможности сохранения проекта или ошибке сохранения. Поэтому рекомендуется сохранять проекты на любой другой документальный локальный диск с разрешенной записью или USB флеш-накопитель. </a:t>
            </a:r>
            <a:r>
              <a:rPr lang="en-US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запуске программы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GNURadio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отображается два окна: командная строка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собственно интерфейс самой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программы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500" dirty="0"/>
          </a:p>
        </p:txBody>
      </p:sp>
      <p:pic>
        <p:nvPicPr>
          <p:cNvPr id="14" name="Рисунок 13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602" y="1591081"/>
            <a:ext cx="4470888" cy="163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32865" y="3315232"/>
            <a:ext cx="4479625" cy="2708477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7351321" y="5209354"/>
            <a:ext cx="780903" cy="292118"/>
          </a:xfrm>
          <a:prstGeom prst="rect">
            <a:avLst/>
          </a:prstGeom>
        </p:spPr>
      </p:pic>
      <p:pic>
        <p:nvPicPr>
          <p:cNvPr id="22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723" y="3710153"/>
            <a:ext cx="957502" cy="21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62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pic>
        <p:nvPicPr>
          <p:cNvPr id="16" name="Picture 12" descr="Radio Monitoring - Log 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589" y="802484"/>
            <a:ext cx="1928446" cy="54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407" y="797910"/>
            <a:ext cx="2089639" cy="5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961" y="1567830"/>
            <a:ext cx="5220039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6971961" y="5368305"/>
            <a:ext cx="5290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программной среды визуального программирования</a:t>
            </a:r>
            <a:b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GNU Radio v3.7.12</a:t>
            </a:r>
            <a:endParaRPr lang="ru-RU" sz="1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20" y="605396"/>
            <a:ext cx="6811164" cy="3439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программной среды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визуального программирования</a:t>
            </a:r>
            <a:b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GNU Radio v3.7.12 состоит из следующих составляющих областей:  </a:t>
            </a:r>
            <a:endParaRPr lang="en-US" sz="15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п.1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панель инструментов: создание/сохранение/открытие проекта; удаление проекта/прямой обратный откат выполнения действий над проектом; трансляция (генерация) проекта; навигация (поиск) функциональных модулей (блоков) для создания проекта;    </a:t>
            </a:r>
            <a:endParaRPr lang="en-US" sz="15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п.2.</a:t>
            </a: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область визуального архитектурного программирования </a:t>
            </a:r>
            <a:r>
              <a:rPr lang="en-US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моделирования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-системы;  </a:t>
            </a:r>
            <a:endParaRPr lang="en-US" sz="15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п.3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en-US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окно 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дублирования командной 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строки</a:t>
            </a:r>
            <a:r>
              <a:rPr lang="en-US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endParaRPr lang="en-US" sz="15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п.4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библиотека функциональных 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SDR-модулей (блоков) архитектурной спецификации </a:t>
            </a:r>
            <a:r>
              <a:rPr lang="ru-RU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GNU 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Radio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базовых, источников генерации, математических и логических, индикации, фильтрации и ресемплинга, ограничения скорости потока данных, конвертации формата данных, трансляции данных и т.д. </a:t>
            </a: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-374405" y="3952929"/>
            <a:ext cx="727568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1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Архитектурное проектирование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-систем в среде 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GNU Radio выполняется при помощи средств визуального 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программирования.</a:t>
            </a:r>
            <a:r>
              <a:rPr lang="en-US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Технология </a:t>
            </a: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визуального программирования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способ кросс-интерактивного программирования, который позволяет создавать алгоритмы программ, манипулируя связями между графическими элементами (блоками) и управляя настройками их опций, не прибегая к написанию алгоритма через печать текстовых команд, формируя при этом кодовый листинг программы. В случае </a:t>
            </a: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визуального программирования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графический элемент представляет собой программный код. </a:t>
            </a: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0120" y="5982851"/>
            <a:ext cx="1199051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корректном соединении таких элементов (блоков) формируется конечный код программы. Так, например, конечный графический проект, выполненный в среде 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GNU Radio, можно скомпилировать в программный код в виде листинга на </a:t>
            </a:r>
            <a:r>
              <a:rPr lang="ru-RU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языке</a:t>
            </a: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5370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pic>
        <p:nvPicPr>
          <p:cNvPr id="16" name="Picture 12" descr="Radio Monitoring - Log 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589" y="802484"/>
            <a:ext cx="1928446" cy="54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407" y="797910"/>
            <a:ext cx="2089639" cy="5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961" y="1567830"/>
            <a:ext cx="5220039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6971961" y="5368305"/>
            <a:ext cx="5290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программной среды визуального программирования</a:t>
            </a:r>
            <a:b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GNU Radio v3.7.12</a:t>
            </a:r>
            <a:endParaRPr lang="ru-RU" sz="1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20" y="605396"/>
            <a:ext cx="6811164" cy="3439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программной среды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визуального программирования</a:t>
            </a:r>
            <a:b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GNU Radio v3.7.12 состоит из следующих составляющих областей:  </a:t>
            </a:r>
            <a:endParaRPr lang="en-US" sz="15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п.1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панель инструментов: создание/сохранение/открытие проекта; удаление проекта/прямой обратный откат выполнения действий над проектом; трансляция (генерация) проекта; навигация (поиск) функциональных модулей (блоков) для создания проекта;    </a:t>
            </a:r>
            <a:endParaRPr lang="en-US" sz="15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п.2.</a:t>
            </a: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область визуального архитектурного программирования </a:t>
            </a:r>
            <a:r>
              <a:rPr lang="en-US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моделирования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-системы;  </a:t>
            </a:r>
            <a:endParaRPr lang="en-US" sz="15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п.3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en-US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окно 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дублирования командной 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строки</a:t>
            </a:r>
            <a:r>
              <a:rPr lang="en-US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endParaRPr lang="en-US" sz="15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п.4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библиотека функциональных 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SDR-модулей (блоков) архитектурной спецификации </a:t>
            </a:r>
            <a:r>
              <a:rPr lang="ru-RU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GNU 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Radio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базовых, источников генерации, математических и логических, индикации, фильтрации и ресемплинга, ограничения скорости потока данных, конвертации формата данных, трансляции данных и т.д. </a:t>
            </a: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-374405" y="3952929"/>
            <a:ext cx="727568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1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Архитектурное проектирование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-систем в среде 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GNU Radio выполняется при помощи средств визуального 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программирования.</a:t>
            </a:r>
            <a:r>
              <a:rPr lang="en-US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Технология </a:t>
            </a: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визуального программирования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способ кросс-интерактивного программирования, который позволяет создавать алгоритмы программ, манипулируя связями между графическими элементами (блоками) и управляя настройками их опций, не прибегая к написанию алгоритма через печать текстовых команд, формируя при этом кодовый листинг программы. В случае </a:t>
            </a: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визуального программирования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графический элемент представляет собой программный код. </a:t>
            </a: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0120" y="5982851"/>
            <a:ext cx="1199051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корректном соединении таких элементов (блоков) формируется конечный код программы. Так, например, конечный графический проект, выполненный в среде 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GNU Radio, можно скомпилировать в программный код в виде листинга на </a:t>
            </a:r>
            <a:r>
              <a:rPr lang="ru-RU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языке</a:t>
            </a: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9065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458</Words>
  <Application>Microsoft Office PowerPoint</Application>
  <PresentationFormat>Широкоэкранный</PresentationFormat>
  <Paragraphs>38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Bookman Old Style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УЧЕБНО-НАУЧНАЯ ЛАБОРАТОРИЯ «РАДИОВОЛНОВЫХ ПРОЦЕССОВ И МОДУЛЕЙ СВЧ»</dc:title>
  <dc:creator>Костин</dc:creator>
  <cp:lastModifiedBy>HP</cp:lastModifiedBy>
  <cp:revision>607</cp:revision>
  <dcterms:created xsi:type="dcterms:W3CDTF">2019-12-09T13:34:44Z</dcterms:created>
  <dcterms:modified xsi:type="dcterms:W3CDTF">2020-09-13T14:10:05Z</dcterms:modified>
</cp:coreProperties>
</file>