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15"/>
    <a:srgbClr val="FF3372"/>
    <a:srgbClr val="FFFFFF"/>
    <a:srgbClr val="FF4B2D"/>
    <a:srgbClr val="FF3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D8E9-1414-4787-9EC5-1BEE133F1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02E29-DC8C-437E-9B52-FC54AECA4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C11D-9ED7-44EE-8E00-8A10CCF9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7C14-E36B-47B4-9D58-2DC938CD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EBE7-8B11-4358-9D71-2ABBA187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4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4AE6-5E0F-47F5-A128-C44C0D8B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C282-45A8-4D3F-8E8A-1FC9E3E6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56AF-33F8-4FF0-8353-E44516F5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5B54-619B-4AAB-8401-167C7403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3975-2F37-4E70-A47C-4D77BFF2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202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E71F6-9568-40FF-84F0-83FC6ABB8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64922-F301-43C3-B57F-DAF2CB3B9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0455-E8C5-4370-A1E7-D3A1A4AA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C8D6-3BD0-4C3A-AE2C-8AA6CC28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B83C-FD77-44E0-BE5F-A96AE58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848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8519-6180-47FB-BF71-ADB6B344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A5EE-9664-4943-94EA-81B66401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5C27-E4DF-44AA-A8ED-BF6C872C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217D-4926-49BF-BE76-7F6563B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57C0-A9A6-466C-937F-AC0B494C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331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59B3-B7D7-48B1-927F-1C4838D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3063-6B4C-457C-B362-E115A4EB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3EF3-7980-422D-B18E-CCE88B85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4062A-7D58-4921-8F32-E27A4CEE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336E-F6A4-461A-9C22-FC555D5E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66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AFF2-5C6E-4909-9EB9-85B5AC8E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17B4-84DE-4254-9918-A8E2816D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AF0BF-0C79-4221-B2FD-0AF54454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ED45D-4A62-4224-A1C8-42CECE10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11436-5DA8-49C9-B733-38560762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9214-1C5E-4341-B4FC-B177D8D7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708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CFFE-559C-4F69-B1D6-57484210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A901-0C43-477C-968D-39EA126C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C69B5-37B8-40B3-BD92-CF73541E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4DEF7-C473-4575-98A6-190C16B0E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5EBF8-E898-4C16-ACFC-30D90952F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036BA-6E41-4505-8EF9-451D561D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7C8D6-4F34-48CC-BB10-E439D1B0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23D1F-1D5B-4B75-A909-BE17A3DA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36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DE13-D49F-48C7-A444-35BC2D02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105DB-DBAE-4F04-BFE7-CCB5AB3B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5F207-6DCD-4F8D-BC13-5DA055F5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7508-58DB-4392-A196-3D47A3C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122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CE266-791C-469D-80E4-EFD4EAEC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DDC87-CD20-4DE6-A50D-86C5FF0B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C5BE-E687-4415-ACCC-5443BF50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803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2DD9-D4AE-4EE3-9E27-695F2FD9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63F8-117B-4CD5-AFC1-92222EBA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503E1-DE2F-49B0-A6E5-773E09D9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D6053-5064-4987-9949-9A21B7ED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548F-BD23-4837-B42B-8B821667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D3701-3943-480A-8FEE-9722F10A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525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0831-FEF5-4B28-957D-B8DA1444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86EF1-7CBD-4FEB-B231-5C8133D6C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37D3-B109-42A0-A17A-D5304F9D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690C-D1D3-47BD-A12A-4B9B78E3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E1ACE-603A-4F71-AC80-8B5CF6B2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C3783-9F47-4077-8A30-78B2627A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86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0599C-4D06-4FBC-930A-EA38D38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0D21-1AF9-49EA-8762-886142D0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F8A1-1635-4D42-A8B5-5EEE0FD2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A6BE-8B0B-407F-8CF9-94031F36663A}" type="datetimeFigureOut">
              <a:rPr lang="en-MY" smtClean="0"/>
              <a:t>5/8/2021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BE55-6B84-4ED6-8443-E256D3828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6C61-F901-4BA0-A144-EA2342BA7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3311-C77F-46F8-9FFD-EF4AEF775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81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41CAC-5603-46ED-8CB5-9FE5449B1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48" y="1620929"/>
            <a:ext cx="2438400" cy="2438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933804-0B38-42BD-9393-691DE131A401}"/>
              </a:ext>
            </a:extLst>
          </p:cNvPr>
          <p:cNvGrpSpPr/>
          <p:nvPr/>
        </p:nvGrpSpPr>
        <p:grpSpPr>
          <a:xfrm>
            <a:off x="1980937" y="2259874"/>
            <a:ext cx="2438400" cy="2438400"/>
            <a:chOff x="1980937" y="2259874"/>
            <a:chExt cx="2438400" cy="2438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823F54-9D07-4E07-BDE0-68432A474F92}"/>
                </a:ext>
              </a:extLst>
            </p:cNvPr>
            <p:cNvSpPr/>
            <p:nvPr/>
          </p:nvSpPr>
          <p:spPr>
            <a:xfrm>
              <a:off x="1980937" y="2259874"/>
              <a:ext cx="2438400" cy="2438400"/>
            </a:xfrm>
            <a:prstGeom prst="roundRect">
              <a:avLst/>
            </a:prstGeom>
            <a:gradFill flip="none" rotWithShape="1">
              <a:gsLst>
                <a:gs pos="49000">
                  <a:srgbClr val="FF3372"/>
                </a:gs>
                <a:gs pos="0">
                  <a:srgbClr val="FF3398"/>
                </a:gs>
                <a:gs pos="95000">
                  <a:srgbClr val="FF331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E83501E1-EFAD-4D1A-87F4-78F0AACB5842}"/>
                </a:ext>
              </a:extLst>
            </p:cNvPr>
            <p:cNvSpPr/>
            <p:nvPr/>
          </p:nvSpPr>
          <p:spPr>
            <a:xfrm rot="16200000">
              <a:off x="2263845" y="2513457"/>
              <a:ext cx="1872583" cy="1831085"/>
            </a:xfrm>
            <a:prstGeom prst="homePlate">
              <a:avLst>
                <a:gd name="adj" fmla="val 37363"/>
              </a:avLst>
            </a:prstGeom>
            <a:solidFill>
              <a:srgbClr val="FFFFFF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3F50B3-7C7B-409C-A238-316CBD3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359" y="3325791"/>
              <a:ext cx="1272333" cy="127233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3393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Jaeden Tai</dc:creator>
  <cp:lastModifiedBy>Jaeden Tai</cp:lastModifiedBy>
  <cp:revision>2</cp:revision>
  <dcterms:created xsi:type="dcterms:W3CDTF">2021-08-05T07:48:12Z</dcterms:created>
  <dcterms:modified xsi:type="dcterms:W3CDTF">2021-08-05T07:49:12Z</dcterms:modified>
</cp:coreProperties>
</file>