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7" r:id="rId1"/>
  </p:sldMasterIdLst>
  <p:notesMasterIdLst>
    <p:notesMasterId r:id="rId48"/>
  </p:notesMasterIdLst>
  <p:sldIdLst>
    <p:sldId id="292" r:id="rId2"/>
    <p:sldId id="313" r:id="rId3"/>
    <p:sldId id="359" r:id="rId4"/>
    <p:sldId id="350" r:id="rId5"/>
    <p:sldId id="351" r:id="rId6"/>
    <p:sldId id="314" r:id="rId7"/>
    <p:sldId id="271" r:id="rId8"/>
    <p:sldId id="289" r:id="rId9"/>
    <p:sldId id="288" r:id="rId10"/>
    <p:sldId id="334" r:id="rId11"/>
    <p:sldId id="335" r:id="rId12"/>
    <p:sldId id="278" r:id="rId13"/>
    <p:sldId id="325" r:id="rId14"/>
    <p:sldId id="327" r:id="rId15"/>
    <p:sldId id="328" r:id="rId16"/>
    <p:sldId id="343" r:id="rId17"/>
    <p:sldId id="340" r:id="rId18"/>
    <p:sldId id="339" r:id="rId19"/>
    <p:sldId id="281" r:id="rId20"/>
    <p:sldId id="346" r:id="rId21"/>
    <p:sldId id="345" r:id="rId22"/>
    <p:sldId id="344" r:id="rId23"/>
    <p:sldId id="348" r:id="rId24"/>
    <p:sldId id="347" r:id="rId25"/>
    <p:sldId id="366" r:id="rId26"/>
    <p:sldId id="361" r:id="rId27"/>
    <p:sldId id="362" r:id="rId28"/>
    <p:sldId id="363" r:id="rId29"/>
    <p:sldId id="364" r:id="rId30"/>
    <p:sldId id="367" r:id="rId31"/>
    <p:sldId id="365" r:id="rId32"/>
    <p:sldId id="368" r:id="rId33"/>
    <p:sldId id="336" r:id="rId34"/>
    <p:sldId id="326" r:id="rId35"/>
    <p:sldId id="342" r:id="rId36"/>
    <p:sldId id="302" r:id="rId37"/>
    <p:sldId id="283" r:id="rId38"/>
    <p:sldId id="299" r:id="rId39"/>
    <p:sldId id="300" r:id="rId40"/>
    <p:sldId id="286" r:id="rId41"/>
    <p:sldId id="330" r:id="rId42"/>
    <p:sldId id="341" r:id="rId43"/>
    <p:sldId id="357" r:id="rId44"/>
    <p:sldId id="331" r:id="rId45"/>
    <p:sldId id="353" r:id="rId46"/>
    <p:sldId id="355" r:id="rId4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B9BD5"/>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B4E40BC-AE9F-4D43-B1AE-BFE6C57711E9}" v="13244" dt="2020-09-05T12:54:37.57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9540" autoAdjust="0"/>
    <p:restoredTop sz="83995" autoAdjust="0"/>
  </p:normalViewPr>
  <p:slideViewPr>
    <p:cSldViewPr snapToGrid="0">
      <p:cViewPr varScale="1">
        <p:scale>
          <a:sx n="64" d="100"/>
          <a:sy n="64" d="100"/>
        </p:scale>
        <p:origin x="1188" y="40"/>
      </p:cViewPr>
      <p:guideLst/>
    </p:cSldViewPr>
  </p:slideViewPr>
  <p:outlineViewPr>
    <p:cViewPr>
      <p:scale>
        <a:sx n="33" d="100"/>
        <a:sy n="33" d="100"/>
      </p:scale>
      <p:origin x="0" y="-3114"/>
    </p:cViewPr>
  </p:outlineViewPr>
  <p:notesTextViewPr>
    <p:cViewPr>
      <p:scale>
        <a:sx n="115" d="100"/>
        <a:sy n="115" d="100"/>
      </p:scale>
      <p:origin x="0" y="0"/>
    </p:cViewPr>
  </p:notesTextViewPr>
  <p:sorterViewPr>
    <p:cViewPr varScale="1">
      <p:scale>
        <a:sx n="1" d="1"/>
        <a:sy n="1" d="1"/>
      </p:scale>
      <p:origin x="0" y="-13448"/>
    </p:cViewPr>
  </p:sorterViewPr>
  <p:notesViewPr>
    <p:cSldViewPr snapToGrid="0">
      <p:cViewPr varScale="1">
        <p:scale>
          <a:sx n="85" d="100"/>
          <a:sy n="85" d="100"/>
        </p:scale>
        <p:origin x="3888"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ost Andre M Raeymaekers" userId="5a871280-7e73-4d1a-8369-d98911e65c5d" providerId="ADAL" clId="{1B4E40BC-AE9F-4D43-B1AE-BFE6C57711E9}"/>
    <pc:docChg chg="undo redo custSel addSld delSld modSld sldOrd addMainMaster delMainMaster modMainMaster">
      <pc:chgData name="Joost Andre M Raeymaekers" userId="5a871280-7e73-4d1a-8369-d98911e65c5d" providerId="ADAL" clId="{1B4E40BC-AE9F-4D43-B1AE-BFE6C57711E9}" dt="2020-09-05T12:55:56.799" v="26822" actId="2696"/>
      <pc:docMkLst>
        <pc:docMk/>
      </pc:docMkLst>
      <pc:sldChg chg="modSp mod modTransition modClrScheme modAnim chgLayout">
        <pc:chgData name="Joost Andre M Raeymaekers" userId="5a871280-7e73-4d1a-8369-d98911e65c5d" providerId="ADAL" clId="{1B4E40BC-AE9F-4D43-B1AE-BFE6C57711E9}" dt="2020-08-14T17:09:23.173" v="26662"/>
        <pc:sldMkLst>
          <pc:docMk/>
          <pc:sldMk cId="2874243303" sldId="271"/>
        </pc:sldMkLst>
        <pc:spChg chg="mod ord">
          <ac:chgData name="Joost Andre M Raeymaekers" userId="5a871280-7e73-4d1a-8369-d98911e65c5d" providerId="ADAL" clId="{1B4E40BC-AE9F-4D43-B1AE-BFE6C57711E9}" dt="2020-07-29T06:34:18.543" v="15755" actId="700"/>
          <ac:spMkLst>
            <pc:docMk/>
            <pc:sldMk cId="2874243303" sldId="271"/>
            <ac:spMk id="2" creationId="{AB83CFF5-3D09-4DF2-84C3-061E3C12AEF1}"/>
          </ac:spMkLst>
        </pc:spChg>
        <pc:spChg chg="mod">
          <ac:chgData name="Joost Andre M Raeymaekers" userId="5a871280-7e73-4d1a-8369-d98911e65c5d" providerId="ADAL" clId="{1B4E40BC-AE9F-4D43-B1AE-BFE6C57711E9}" dt="2020-07-25T19:16:51.972" v="4993" actId="313"/>
          <ac:spMkLst>
            <pc:docMk/>
            <pc:sldMk cId="2874243303" sldId="271"/>
            <ac:spMk id="3" creationId="{00000000-0000-0000-0000-000000000000}"/>
          </ac:spMkLst>
        </pc:spChg>
      </pc:sldChg>
      <pc:sldChg chg="addSp delSp modSp mod modTransition modClrScheme addAnim delAnim modAnim chgLayout">
        <pc:chgData name="Joost Andre M Raeymaekers" userId="5a871280-7e73-4d1a-8369-d98911e65c5d" providerId="ADAL" clId="{1B4E40BC-AE9F-4D43-B1AE-BFE6C57711E9}" dt="2020-08-14T17:09:23.173" v="26662"/>
        <pc:sldMkLst>
          <pc:docMk/>
          <pc:sldMk cId="3482595217" sldId="278"/>
        </pc:sldMkLst>
        <pc:spChg chg="mod">
          <ac:chgData name="Joost Andre M Raeymaekers" userId="5a871280-7e73-4d1a-8369-d98911e65c5d" providerId="ADAL" clId="{1B4E40BC-AE9F-4D43-B1AE-BFE6C57711E9}" dt="2020-08-14T10:19:18.817" v="22080" actId="20577"/>
          <ac:spMkLst>
            <pc:docMk/>
            <pc:sldMk cId="3482595217" sldId="278"/>
            <ac:spMk id="3" creationId="{00000000-0000-0000-0000-000000000000}"/>
          </ac:spMkLst>
        </pc:spChg>
        <pc:spChg chg="mod ord">
          <ac:chgData name="Joost Andre M Raeymaekers" userId="5a871280-7e73-4d1a-8369-d98911e65c5d" providerId="ADAL" clId="{1B4E40BC-AE9F-4D43-B1AE-BFE6C57711E9}" dt="2020-07-29T06:34:18.543" v="15755" actId="700"/>
          <ac:spMkLst>
            <pc:docMk/>
            <pc:sldMk cId="3482595217" sldId="278"/>
            <ac:spMk id="4" creationId="{0F068BE1-5A6C-46FA-9DE5-31F2905BE7FD}"/>
          </ac:spMkLst>
        </pc:spChg>
        <pc:spChg chg="mod">
          <ac:chgData name="Joost Andre M Raeymaekers" userId="5a871280-7e73-4d1a-8369-d98911e65c5d" providerId="ADAL" clId="{1B4E40BC-AE9F-4D43-B1AE-BFE6C57711E9}" dt="2020-07-29T07:16:52.677" v="16148" actId="208"/>
          <ac:spMkLst>
            <pc:docMk/>
            <pc:sldMk cId="3482595217" sldId="278"/>
            <ac:spMk id="11" creationId="{00000000-0000-0000-0000-000000000000}"/>
          </ac:spMkLst>
        </pc:spChg>
        <pc:spChg chg="mod">
          <ac:chgData name="Joost Andre M Raeymaekers" userId="5a871280-7e73-4d1a-8369-d98911e65c5d" providerId="ADAL" clId="{1B4E40BC-AE9F-4D43-B1AE-BFE6C57711E9}" dt="2020-07-29T07:17:05.326" v="16154" actId="1038"/>
          <ac:spMkLst>
            <pc:docMk/>
            <pc:sldMk cId="3482595217" sldId="278"/>
            <ac:spMk id="12" creationId="{00000000-0000-0000-0000-000000000000}"/>
          </ac:spMkLst>
        </pc:spChg>
        <pc:spChg chg="add mod">
          <ac:chgData name="Joost Andre M Raeymaekers" userId="5a871280-7e73-4d1a-8369-d98911e65c5d" providerId="ADAL" clId="{1B4E40BC-AE9F-4D43-B1AE-BFE6C57711E9}" dt="2020-07-29T07:12:33.712" v="16106" actId="208"/>
          <ac:spMkLst>
            <pc:docMk/>
            <pc:sldMk cId="3482595217" sldId="278"/>
            <ac:spMk id="13" creationId="{5D48A9EC-AC3D-49B1-9B3F-9224D34EE393}"/>
          </ac:spMkLst>
        </pc:spChg>
        <pc:spChg chg="add mod">
          <ac:chgData name="Joost Andre M Raeymaekers" userId="5a871280-7e73-4d1a-8369-d98911e65c5d" providerId="ADAL" clId="{1B4E40BC-AE9F-4D43-B1AE-BFE6C57711E9}" dt="2020-07-29T07:12:33.712" v="16106" actId="208"/>
          <ac:spMkLst>
            <pc:docMk/>
            <pc:sldMk cId="3482595217" sldId="278"/>
            <ac:spMk id="14" creationId="{D123BCFF-121F-46C8-9246-847EDA9E95B3}"/>
          </ac:spMkLst>
        </pc:spChg>
        <pc:spChg chg="mod">
          <ac:chgData name="Joost Andre M Raeymaekers" userId="5a871280-7e73-4d1a-8369-d98911e65c5d" providerId="ADAL" clId="{1B4E40BC-AE9F-4D43-B1AE-BFE6C57711E9}" dt="2020-07-29T07:16:31.828" v="16147" actId="255"/>
          <ac:spMkLst>
            <pc:docMk/>
            <pc:sldMk cId="3482595217" sldId="278"/>
            <ac:spMk id="15" creationId="{00000000-0000-0000-0000-000000000000}"/>
          </ac:spMkLst>
        </pc:spChg>
        <pc:spChg chg="add del mod">
          <ac:chgData name="Joost Andre M Raeymaekers" userId="5a871280-7e73-4d1a-8369-d98911e65c5d" providerId="ADAL" clId="{1B4E40BC-AE9F-4D43-B1AE-BFE6C57711E9}" dt="2020-07-25T21:15:57.858" v="5002" actId="478"/>
          <ac:spMkLst>
            <pc:docMk/>
            <pc:sldMk cId="3482595217" sldId="278"/>
            <ac:spMk id="16" creationId="{00000000-0000-0000-0000-000000000000}"/>
          </ac:spMkLst>
        </pc:spChg>
        <pc:spChg chg="add mod">
          <ac:chgData name="Joost Andre M Raeymaekers" userId="5a871280-7e73-4d1a-8369-d98911e65c5d" providerId="ADAL" clId="{1B4E40BC-AE9F-4D43-B1AE-BFE6C57711E9}" dt="2020-07-29T07:17:02.314" v="16151" actId="1038"/>
          <ac:spMkLst>
            <pc:docMk/>
            <pc:sldMk cId="3482595217" sldId="278"/>
            <ac:spMk id="16" creationId="{4229164D-BBF3-42B6-ADEE-4B849DB5778A}"/>
          </ac:spMkLst>
        </pc:spChg>
        <pc:spChg chg="add mod">
          <ac:chgData name="Joost Andre M Raeymaekers" userId="5a871280-7e73-4d1a-8369-d98911e65c5d" providerId="ADAL" clId="{1B4E40BC-AE9F-4D43-B1AE-BFE6C57711E9}" dt="2020-07-29T07:15:21.451" v="16122" actId="1076"/>
          <ac:spMkLst>
            <pc:docMk/>
            <pc:sldMk cId="3482595217" sldId="278"/>
            <ac:spMk id="17" creationId="{4DFAFC20-F1D2-4CAF-944F-2D2B25EDD2AF}"/>
          </ac:spMkLst>
        </pc:spChg>
        <pc:picChg chg="add del">
          <ac:chgData name="Joost Andre M Raeymaekers" userId="5a871280-7e73-4d1a-8369-d98911e65c5d" providerId="ADAL" clId="{1B4E40BC-AE9F-4D43-B1AE-BFE6C57711E9}" dt="2020-07-24T13:21:34.178" v="47" actId="478"/>
          <ac:picMkLst>
            <pc:docMk/>
            <pc:sldMk cId="3482595217" sldId="278"/>
            <ac:picMk id="2" creationId="{00252BD9-F144-4351-A7C5-66CBFD156FDA}"/>
          </ac:picMkLst>
        </pc:picChg>
        <pc:picChg chg="add mod ord modCrop">
          <ac:chgData name="Joost Andre M Raeymaekers" userId="5a871280-7e73-4d1a-8369-d98911e65c5d" providerId="ADAL" clId="{1B4E40BC-AE9F-4D43-B1AE-BFE6C57711E9}" dt="2020-07-24T13:25:15.631" v="124" actId="1038"/>
          <ac:picMkLst>
            <pc:docMk/>
            <pc:sldMk cId="3482595217" sldId="278"/>
            <ac:picMk id="2" creationId="{5AC3586B-A514-4C81-9C1A-82AAB1E1E215}"/>
          </ac:picMkLst>
        </pc:picChg>
        <pc:picChg chg="mod">
          <ac:chgData name="Joost Andre M Raeymaekers" userId="5a871280-7e73-4d1a-8369-d98911e65c5d" providerId="ADAL" clId="{1B4E40BC-AE9F-4D43-B1AE-BFE6C57711E9}" dt="2020-07-29T07:17:12.108" v="16160" actId="1038"/>
          <ac:picMkLst>
            <pc:docMk/>
            <pc:sldMk cId="3482595217" sldId="278"/>
            <ac:picMk id="5" creationId="{00000000-0000-0000-0000-000000000000}"/>
          </ac:picMkLst>
        </pc:picChg>
        <pc:picChg chg="del">
          <ac:chgData name="Joost Andre M Raeymaekers" userId="5a871280-7e73-4d1a-8369-d98911e65c5d" providerId="ADAL" clId="{1B4E40BC-AE9F-4D43-B1AE-BFE6C57711E9}" dt="2020-07-24T13:21:23.936" v="45" actId="478"/>
          <ac:picMkLst>
            <pc:docMk/>
            <pc:sldMk cId="3482595217" sldId="278"/>
            <ac:picMk id="9" creationId="{00000000-0000-0000-0000-000000000000}"/>
          </ac:picMkLst>
        </pc:picChg>
      </pc:sldChg>
      <pc:sldChg chg="addSp delSp modSp mod modTransition modClrScheme delAnim modAnim chgLayout">
        <pc:chgData name="Joost Andre M Raeymaekers" userId="5a871280-7e73-4d1a-8369-d98911e65c5d" providerId="ADAL" clId="{1B4E40BC-AE9F-4D43-B1AE-BFE6C57711E9}" dt="2020-08-14T17:09:23.173" v="26662"/>
        <pc:sldMkLst>
          <pc:docMk/>
          <pc:sldMk cId="1883324653" sldId="281"/>
        </pc:sldMkLst>
        <pc:spChg chg="add del">
          <ac:chgData name="Joost Andre M Raeymaekers" userId="5a871280-7e73-4d1a-8369-d98911e65c5d" providerId="ADAL" clId="{1B4E40BC-AE9F-4D43-B1AE-BFE6C57711E9}" dt="2020-07-26T05:42:36.593" v="7155"/>
          <ac:spMkLst>
            <pc:docMk/>
            <pc:sldMk cId="1883324653" sldId="281"/>
            <ac:spMk id="2" creationId="{7A88A6DE-4FD3-46F6-B9F4-86595FEB3505}"/>
          </ac:spMkLst>
        </pc:spChg>
        <pc:spChg chg="mod ord">
          <ac:chgData name="Joost Andre M Raeymaekers" userId="5a871280-7e73-4d1a-8369-d98911e65c5d" providerId="ADAL" clId="{1B4E40BC-AE9F-4D43-B1AE-BFE6C57711E9}" dt="2020-07-29T06:34:18.543" v="15755" actId="700"/>
          <ac:spMkLst>
            <pc:docMk/>
            <pc:sldMk cId="1883324653" sldId="281"/>
            <ac:spMk id="2" creationId="{C84C5965-69D8-4506-B4E5-563DD719FCF9}"/>
          </ac:spMkLst>
        </pc:spChg>
        <pc:spChg chg="add del">
          <ac:chgData name="Joost Andre M Raeymaekers" userId="5a871280-7e73-4d1a-8369-d98911e65c5d" providerId="ADAL" clId="{1B4E40BC-AE9F-4D43-B1AE-BFE6C57711E9}" dt="2020-07-26T05:42:50.531" v="7158"/>
          <ac:spMkLst>
            <pc:docMk/>
            <pc:sldMk cId="1883324653" sldId="281"/>
            <ac:spMk id="3" creationId="{346066CA-CB35-4752-B1DE-79ADD9EACBA1}"/>
          </ac:spMkLst>
        </pc:spChg>
        <pc:spChg chg="add del">
          <ac:chgData name="Joost Andre M Raeymaekers" userId="5a871280-7e73-4d1a-8369-d98911e65c5d" providerId="ADAL" clId="{1B4E40BC-AE9F-4D43-B1AE-BFE6C57711E9}" dt="2020-07-26T05:42:55.358" v="7161"/>
          <ac:spMkLst>
            <pc:docMk/>
            <pc:sldMk cId="1883324653" sldId="281"/>
            <ac:spMk id="4" creationId="{7FDBAD22-07D6-4A05-9AA8-1046A8DFCF16}"/>
          </ac:spMkLst>
        </pc:spChg>
        <pc:spChg chg="add mod">
          <ac:chgData name="Joost Andre M Raeymaekers" userId="5a871280-7e73-4d1a-8369-d98911e65c5d" providerId="ADAL" clId="{1B4E40BC-AE9F-4D43-B1AE-BFE6C57711E9}" dt="2020-07-26T05:43:10.766" v="7166" actId="21"/>
          <ac:spMkLst>
            <pc:docMk/>
            <pc:sldMk cId="1883324653" sldId="281"/>
            <ac:spMk id="5" creationId="{E549E997-6C03-4971-B4BF-604B0FE108E3}"/>
          </ac:spMkLst>
        </pc:spChg>
        <pc:spChg chg="mod">
          <ac:chgData name="Joost Andre M Raeymaekers" userId="5a871280-7e73-4d1a-8369-d98911e65c5d" providerId="ADAL" clId="{1B4E40BC-AE9F-4D43-B1AE-BFE6C57711E9}" dt="2020-07-29T09:08:43.124" v="17448" actId="20577"/>
          <ac:spMkLst>
            <pc:docMk/>
            <pc:sldMk cId="1883324653" sldId="281"/>
            <ac:spMk id="13" creationId="{00000000-0000-0000-0000-000000000000}"/>
          </ac:spMkLst>
        </pc:spChg>
        <pc:spChg chg="mod">
          <ac:chgData name="Joost Andre M Raeymaekers" userId="5a871280-7e73-4d1a-8369-d98911e65c5d" providerId="ADAL" clId="{1B4E40BC-AE9F-4D43-B1AE-BFE6C57711E9}" dt="2020-07-24T14:30:13.276" v="1089" actId="20577"/>
          <ac:spMkLst>
            <pc:docMk/>
            <pc:sldMk cId="1883324653" sldId="281"/>
            <ac:spMk id="26" creationId="{00000000-0000-0000-0000-000000000000}"/>
          </ac:spMkLst>
        </pc:spChg>
        <pc:picChg chg="del mod ord">
          <ac:chgData name="Joost Andre M Raeymaekers" userId="5a871280-7e73-4d1a-8369-d98911e65c5d" providerId="ADAL" clId="{1B4E40BC-AE9F-4D43-B1AE-BFE6C57711E9}" dt="2020-07-26T05:46:35.331" v="7219" actId="478"/>
          <ac:picMkLst>
            <pc:docMk/>
            <pc:sldMk cId="1883324653" sldId="281"/>
            <ac:picMk id="6" creationId="{00000000-0000-0000-0000-000000000000}"/>
          </ac:picMkLst>
        </pc:picChg>
      </pc:sldChg>
      <pc:sldChg chg="modSp mod modTransition modClrScheme modAnim chgLayout">
        <pc:chgData name="Joost Andre M Raeymaekers" userId="5a871280-7e73-4d1a-8369-d98911e65c5d" providerId="ADAL" clId="{1B4E40BC-AE9F-4D43-B1AE-BFE6C57711E9}" dt="2020-08-14T17:09:23.173" v="26662"/>
        <pc:sldMkLst>
          <pc:docMk/>
          <pc:sldMk cId="1276330007" sldId="283"/>
        </pc:sldMkLst>
        <pc:spChg chg="mod ord">
          <ac:chgData name="Joost Andre M Raeymaekers" userId="5a871280-7e73-4d1a-8369-d98911e65c5d" providerId="ADAL" clId="{1B4E40BC-AE9F-4D43-B1AE-BFE6C57711E9}" dt="2020-07-29T06:34:18.543" v="15755" actId="700"/>
          <ac:spMkLst>
            <pc:docMk/>
            <pc:sldMk cId="1276330007" sldId="283"/>
            <ac:spMk id="2" creationId="{C83B9770-1A6B-49EC-BE7A-4901E003F9B8}"/>
          </ac:spMkLst>
        </pc:spChg>
        <pc:spChg chg="mod">
          <ac:chgData name="Joost Andre M Raeymaekers" userId="5a871280-7e73-4d1a-8369-d98911e65c5d" providerId="ADAL" clId="{1B4E40BC-AE9F-4D43-B1AE-BFE6C57711E9}" dt="2020-07-24T14:30:24.429" v="1091" actId="20577"/>
          <ac:spMkLst>
            <pc:docMk/>
            <pc:sldMk cId="1276330007" sldId="283"/>
            <ac:spMk id="6" creationId="{00000000-0000-0000-0000-000000000000}"/>
          </ac:spMkLst>
        </pc:spChg>
        <pc:spChg chg="mod">
          <ac:chgData name="Joost Andre M Raeymaekers" userId="5a871280-7e73-4d1a-8369-d98911e65c5d" providerId="ADAL" clId="{1B4E40BC-AE9F-4D43-B1AE-BFE6C57711E9}" dt="2020-07-26T07:17:06.944" v="9984" actId="255"/>
          <ac:spMkLst>
            <pc:docMk/>
            <pc:sldMk cId="1276330007" sldId="283"/>
            <ac:spMk id="13" creationId="{00000000-0000-0000-0000-000000000000}"/>
          </ac:spMkLst>
        </pc:spChg>
      </pc:sldChg>
      <pc:sldChg chg="modSp mod modTransition modClrScheme chgLayout">
        <pc:chgData name="Joost Andre M Raeymaekers" userId="5a871280-7e73-4d1a-8369-d98911e65c5d" providerId="ADAL" clId="{1B4E40BC-AE9F-4D43-B1AE-BFE6C57711E9}" dt="2020-08-14T17:09:23.173" v="26662"/>
        <pc:sldMkLst>
          <pc:docMk/>
          <pc:sldMk cId="521039643" sldId="286"/>
        </pc:sldMkLst>
        <pc:spChg chg="mod ord">
          <ac:chgData name="Joost Andre M Raeymaekers" userId="5a871280-7e73-4d1a-8369-d98911e65c5d" providerId="ADAL" clId="{1B4E40BC-AE9F-4D43-B1AE-BFE6C57711E9}" dt="2020-07-29T06:34:18.543" v="15755" actId="700"/>
          <ac:spMkLst>
            <pc:docMk/>
            <pc:sldMk cId="521039643" sldId="286"/>
            <ac:spMk id="2" creationId="{20EEBF78-CBA5-4D32-9D94-2772470F2F08}"/>
          </ac:spMkLst>
        </pc:spChg>
      </pc:sldChg>
      <pc:sldChg chg="addSp delSp modSp del mod ord setBg modClrScheme addAnim delAnim modAnim chgLayout modNotesTx">
        <pc:chgData name="Joost Andre M Raeymaekers" userId="5a871280-7e73-4d1a-8369-d98911e65c5d" providerId="ADAL" clId="{1B4E40BC-AE9F-4D43-B1AE-BFE6C57711E9}" dt="2020-07-29T06:38:24.669" v="15773" actId="47"/>
        <pc:sldMkLst>
          <pc:docMk/>
          <pc:sldMk cId="1146294226" sldId="287"/>
        </pc:sldMkLst>
        <pc:spChg chg="add del mod ord">
          <ac:chgData name="Joost Andre M Raeymaekers" userId="5a871280-7e73-4d1a-8369-d98911e65c5d" providerId="ADAL" clId="{1B4E40BC-AE9F-4D43-B1AE-BFE6C57711E9}" dt="2020-07-29T06:32:26.735" v="15732" actId="700"/>
          <ac:spMkLst>
            <pc:docMk/>
            <pc:sldMk cId="1146294226" sldId="287"/>
            <ac:spMk id="2" creationId="{BB99D417-CF1E-49B1-A33C-633729CEF2BC}"/>
          </ac:spMkLst>
        </pc:spChg>
        <pc:spChg chg="add del mod">
          <ac:chgData name="Joost Andre M Raeymaekers" userId="5a871280-7e73-4d1a-8369-d98911e65c5d" providerId="ADAL" clId="{1B4E40BC-AE9F-4D43-B1AE-BFE6C57711E9}" dt="2020-07-29T06:36:31.435" v="15760" actId="478"/>
          <ac:spMkLst>
            <pc:docMk/>
            <pc:sldMk cId="1146294226" sldId="287"/>
            <ac:spMk id="3" creationId="{00000000-0000-0000-0000-000000000000}"/>
          </ac:spMkLst>
        </pc:spChg>
        <pc:spChg chg="add del mod ord">
          <ac:chgData name="Joost Andre M Raeymaekers" userId="5a871280-7e73-4d1a-8369-d98911e65c5d" providerId="ADAL" clId="{1B4E40BC-AE9F-4D43-B1AE-BFE6C57711E9}" dt="2020-07-29T06:32:26.735" v="15732" actId="700"/>
          <ac:spMkLst>
            <pc:docMk/>
            <pc:sldMk cId="1146294226" sldId="287"/>
            <ac:spMk id="6" creationId="{C3839165-C17E-4965-B66F-1E93AFA42E44}"/>
          </ac:spMkLst>
        </pc:spChg>
        <pc:spChg chg="add del mod ord">
          <ac:chgData name="Joost Andre M Raeymaekers" userId="5a871280-7e73-4d1a-8369-d98911e65c5d" providerId="ADAL" clId="{1B4E40BC-AE9F-4D43-B1AE-BFE6C57711E9}" dt="2020-07-29T06:36:31.435" v="15760" actId="478"/>
          <ac:spMkLst>
            <pc:docMk/>
            <pc:sldMk cId="1146294226" sldId="287"/>
            <ac:spMk id="7" creationId="{00000000-0000-0000-0000-000000000000}"/>
          </ac:spMkLst>
        </pc:spChg>
        <pc:picChg chg="add del mod">
          <ac:chgData name="Joost Andre M Raeymaekers" userId="5a871280-7e73-4d1a-8369-d98911e65c5d" providerId="ADAL" clId="{1B4E40BC-AE9F-4D43-B1AE-BFE6C57711E9}" dt="2020-07-29T06:36:31.435" v="15760" actId="478"/>
          <ac:picMkLst>
            <pc:docMk/>
            <pc:sldMk cId="1146294226" sldId="287"/>
            <ac:picMk id="4" creationId="{00000000-0000-0000-0000-000000000000}"/>
          </ac:picMkLst>
        </pc:picChg>
        <pc:picChg chg="add del mod">
          <ac:chgData name="Joost Andre M Raeymaekers" userId="5a871280-7e73-4d1a-8369-d98911e65c5d" providerId="ADAL" clId="{1B4E40BC-AE9F-4D43-B1AE-BFE6C57711E9}" dt="2020-07-29T06:36:31.435" v="15760" actId="478"/>
          <ac:picMkLst>
            <pc:docMk/>
            <pc:sldMk cId="1146294226" sldId="287"/>
            <ac:picMk id="5" creationId="{00000000-0000-0000-0000-000000000000}"/>
          </ac:picMkLst>
        </pc:picChg>
      </pc:sldChg>
      <pc:sldChg chg="modSp mod modTransition modClrScheme modAnim chgLayout modNotesTx">
        <pc:chgData name="Joost Andre M Raeymaekers" userId="5a871280-7e73-4d1a-8369-d98911e65c5d" providerId="ADAL" clId="{1B4E40BC-AE9F-4D43-B1AE-BFE6C57711E9}" dt="2020-08-14T17:28:21.237" v="26671" actId="20577"/>
        <pc:sldMkLst>
          <pc:docMk/>
          <pc:sldMk cId="3847544816" sldId="288"/>
        </pc:sldMkLst>
        <pc:spChg chg="mod ord">
          <ac:chgData name="Joost Andre M Raeymaekers" userId="5a871280-7e73-4d1a-8369-d98911e65c5d" providerId="ADAL" clId="{1B4E40BC-AE9F-4D43-B1AE-BFE6C57711E9}" dt="2020-07-29T06:34:18.543" v="15755" actId="700"/>
          <ac:spMkLst>
            <pc:docMk/>
            <pc:sldMk cId="3847544816" sldId="288"/>
            <ac:spMk id="3" creationId="{6B81C149-85F1-4E6D-BE9C-22D74A31B9EB}"/>
          </ac:spMkLst>
        </pc:spChg>
        <pc:spChg chg="mod">
          <ac:chgData name="Joost Andre M Raeymaekers" userId="5a871280-7e73-4d1a-8369-d98911e65c5d" providerId="ADAL" clId="{1B4E40BC-AE9F-4D43-B1AE-BFE6C57711E9}" dt="2020-08-14T17:28:21.237" v="26671" actId="20577"/>
          <ac:spMkLst>
            <pc:docMk/>
            <pc:sldMk cId="3847544816" sldId="288"/>
            <ac:spMk id="13" creationId="{00000000-0000-0000-0000-000000000000}"/>
          </ac:spMkLst>
        </pc:spChg>
        <pc:grpChg chg="mod">
          <ac:chgData name="Joost Andre M Raeymaekers" userId="5a871280-7e73-4d1a-8369-d98911e65c5d" providerId="ADAL" clId="{1B4E40BC-AE9F-4D43-B1AE-BFE6C57711E9}" dt="2020-07-29T07:06:07.869" v="16088" actId="1036"/>
          <ac:grpSpMkLst>
            <pc:docMk/>
            <pc:sldMk cId="3847544816" sldId="288"/>
            <ac:grpSpMk id="33" creationId="{D1363419-7CF8-4488-8633-00C9C7BCE3AF}"/>
          </ac:grpSpMkLst>
        </pc:grpChg>
        <pc:cxnChg chg="mod">
          <ac:chgData name="Joost Andre M Raeymaekers" userId="5a871280-7e73-4d1a-8369-d98911e65c5d" providerId="ADAL" clId="{1B4E40BC-AE9F-4D43-B1AE-BFE6C57711E9}" dt="2020-07-29T07:06:17.502" v="16090" actId="14100"/>
          <ac:cxnSpMkLst>
            <pc:docMk/>
            <pc:sldMk cId="3847544816" sldId="288"/>
            <ac:cxnSpMk id="18" creationId="{536B43BC-0B24-4D1F-942C-88D1FC5128F5}"/>
          </ac:cxnSpMkLst>
        </pc:cxnChg>
        <pc:cxnChg chg="mod">
          <ac:chgData name="Joost Andre M Raeymaekers" userId="5a871280-7e73-4d1a-8369-d98911e65c5d" providerId="ADAL" clId="{1B4E40BC-AE9F-4D43-B1AE-BFE6C57711E9}" dt="2020-07-29T07:06:13.320" v="16089" actId="14100"/>
          <ac:cxnSpMkLst>
            <pc:docMk/>
            <pc:sldMk cId="3847544816" sldId="288"/>
            <ac:cxnSpMk id="31" creationId="{2C5EF30C-5129-44A3-9E6B-530CA058527F}"/>
          </ac:cxnSpMkLst>
        </pc:cxnChg>
      </pc:sldChg>
      <pc:sldChg chg="addSp delSp modSp mod modTransition modClrScheme modAnim chgLayout">
        <pc:chgData name="Joost Andre M Raeymaekers" userId="5a871280-7e73-4d1a-8369-d98911e65c5d" providerId="ADAL" clId="{1B4E40BC-AE9F-4D43-B1AE-BFE6C57711E9}" dt="2020-08-14T17:09:23.173" v="26662"/>
        <pc:sldMkLst>
          <pc:docMk/>
          <pc:sldMk cId="943197663" sldId="289"/>
        </pc:sldMkLst>
        <pc:spChg chg="mod ord">
          <ac:chgData name="Joost Andre M Raeymaekers" userId="5a871280-7e73-4d1a-8369-d98911e65c5d" providerId="ADAL" clId="{1B4E40BC-AE9F-4D43-B1AE-BFE6C57711E9}" dt="2020-07-29T06:34:18.543" v="15755" actId="700"/>
          <ac:spMkLst>
            <pc:docMk/>
            <pc:sldMk cId="943197663" sldId="289"/>
            <ac:spMk id="2" creationId="{A4099E71-158E-49DB-BAF8-F64C2268E3B3}"/>
          </ac:spMkLst>
        </pc:spChg>
        <pc:spChg chg="mod">
          <ac:chgData name="Joost Andre M Raeymaekers" userId="5a871280-7e73-4d1a-8369-d98911e65c5d" providerId="ADAL" clId="{1B4E40BC-AE9F-4D43-B1AE-BFE6C57711E9}" dt="2020-07-29T07:01:36.886" v="15864" actId="20577"/>
          <ac:spMkLst>
            <pc:docMk/>
            <pc:sldMk cId="943197663" sldId="289"/>
            <ac:spMk id="5" creationId="{00000000-0000-0000-0000-000000000000}"/>
          </ac:spMkLst>
        </pc:spChg>
        <pc:spChg chg="add mod">
          <ac:chgData name="Joost Andre M Raeymaekers" userId="5a871280-7e73-4d1a-8369-d98911e65c5d" providerId="ADAL" clId="{1B4E40BC-AE9F-4D43-B1AE-BFE6C57711E9}" dt="2020-07-29T07:01:34.428" v="15860" actId="1036"/>
          <ac:spMkLst>
            <pc:docMk/>
            <pc:sldMk cId="943197663" sldId="289"/>
            <ac:spMk id="6" creationId="{07070B69-6EA5-440B-8D89-8B0A48763D32}"/>
          </ac:spMkLst>
        </pc:spChg>
        <pc:spChg chg="mod">
          <ac:chgData name="Joost Andre M Raeymaekers" userId="5a871280-7e73-4d1a-8369-d98911e65c5d" providerId="ADAL" clId="{1B4E40BC-AE9F-4D43-B1AE-BFE6C57711E9}" dt="2020-07-25T21:30:59.094" v="5069" actId="1076"/>
          <ac:spMkLst>
            <pc:docMk/>
            <pc:sldMk cId="943197663" sldId="289"/>
            <ac:spMk id="7" creationId="{00000000-0000-0000-0000-000000000000}"/>
          </ac:spMkLst>
        </pc:spChg>
        <pc:picChg chg="del">
          <ac:chgData name="Joost Andre M Raeymaekers" userId="5a871280-7e73-4d1a-8369-d98911e65c5d" providerId="ADAL" clId="{1B4E40BC-AE9F-4D43-B1AE-BFE6C57711E9}" dt="2020-07-24T22:04:04.802" v="3742" actId="478"/>
          <ac:picMkLst>
            <pc:docMk/>
            <pc:sldMk cId="943197663" sldId="289"/>
            <ac:picMk id="6" creationId="{00000000-0000-0000-0000-000000000000}"/>
          </ac:picMkLst>
        </pc:picChg>
        <pc:picChg chg="mod">
          <ac:chgData name="Joost Andre M Raeymaekers" userId="5a871280-7e73-4d1a-8369-d98911e65c5d" providerId="ADAL" clId="{1B4E40BC-AE9F-4D43-B1AE-BFE6C57711E9}" dt="2020-07-24T22:04:34.464" v="3775" actId="1037"/>
          <ac:picMkLst>
            <pc:docMk/>
            <pc:sldMk cId="943197663" sldId="289"/>
            <ac:picMk id="8" creationId="{8359E1FA-6A6E-4C73-80D8-EDD2260149B4}"/>
          </ac:picMkLst>
        </pc:picChg>
      </pc:sldChg>
      <pc:sldChg chg="delSp modSp mod modTransition modClrScheme chgLayout modNotesTx">
        <pc:chgData name="Joost Andre M Raeymaekers" userId="5a871280-7e73-4d1a-8369-d98911e65c5d" providerId="ADAL" clId="{1B4E40BC-AE9F-4D43-B1AE-BFE6C57711E9}" dt="2020-08-17T16:00:56.027" v="26713" actId="478"/>
        <pc:sldMkLst>
          <pc:docMk/>
          <pc:sldMk cId="1828421600" sldId="292"/>
        </pc:sldMkLst>
        <pc:spChg chg="del mod ord">
          <ac:chgData name="Joost Andre M Raeymaekers" userId="5a871280-7e73-4d1a-8369-d98911e65c5d" providerId="ADAL" clId="{1B4E40BC-AE9F-4D43-B1AE-BFE6C57711E9}" dt="2020-08-17T16:00:56.027" v="26713" actId="478"/>
          <ac:spMkLst>
            <pc:docMk/>
            <pc:sldMk cId="1828421600" sldId="292"/>
            <ac:spMk id="2" creationId="{135AD138-8D29-4FC6-BB5E-B98FD67ADEA0}"/>
          </ac:spMkLst>
        </pc:spChg>
        <pc:spChg chg="ord">
          <ac:chgData name="Joost Andre M Raeymaekers" userId="5a871280-7e73-4d1a-8369-d98911e65c5d" providerId="ADAL" clId="{1B4E40BC-AE9F-4D43-B1AE-BFE6C57711E9}" dt="2020-08-17T16:00:52.627" v="26712" actId="167"/>
          <ac:spMkLst>
            <pc:docMk/>
            <pc:sldMk cId="1828421600" sldId="292"/>
            <ac:spMk id="422919" creationId="{00000000-0000-0000-0000-000000000000}"/>
          </ac:spMkLst>
        </pc:spChg>
      </pc:sldChg>
      <pc:sldChg chg="modSp add del mod modTransition modClrScheme chgLayout">
        <pc:chgData name="Joost Andre M Raeymaekers" userId="5a871280-7e73-4d1a-8369-d98911e65c5d" providerId="ADAL" clId="{1B4E40BC-AE9F-4D43-B1AE-BFE6C57711E9}" dt="2020-09-05T12:55:56.799" v="26822" actId="2696"/>
        <pc:sldMkLst>
          <pc:docMk/>
          <pc:sldMk cId="47787092" sldId="294"/>
        </pc:sldMkLst>
        <pc:spChg chg="mod ord">
          <ac:chgData name="Joost Andre M Raeymaekers" userId="5a871280-7e73-4d1a-8369-d98911e65c5d" providerId="ADAL" clId="{1B4E40BC-AE9F-4D43-B1AE-BFE6C57711E9}" dt="2020-07-29T06:34:18.543" v="15755" actId="700"/>
          <ac:spMkLst>
            <pc:docMk/>
            <pc:sldMk cId="47787092" sldId="294"/>
            <ac:spMk id="2" creationId="{B2A19701-683F-45AF-8BE4-3375D133CE2C}"/>
          </ac:spMkLst>
        </pc:spChg>
      </pc:sldChg>
      <pc:sldChg chg="modSp add del mod modTransition modClrScheme modShow chgLayout">
        <pc:chgData name="Joost Andre M Raeymaekers" userId="5a871280-7e73-4d1a-8369-d98911e65c5d" providerId="ADAL" clId="{1B4E40BC-AE9F-4D43-B1AE-BFE6C57711E9}" dt="2020-09-05T12:55:56.799" v="26822" actId="2696"/>
        <pc:sldMkLst>
          <pc:docMk/>
          <pc:sldMk cId="3271990332" sldId="298"/>
        </pc:sldMkLst>
        <pc:spChg chg="mod ord">
          <ac:chgData name="Joost Andre M Raeymaekers" userId="5a871280-7e73-4d1a-8369-d98911e65c5d" providerId="ADAL" clId="{1B4E40BC-AE9F-4D43-B1AE-BFE6C57711E9}" dt="2020-07-29T06:34:18.543" v="15755" actId="700"/>
          <ac:spMkLst>
            <pc:docMk/>
            <pc:sldMk cId="3271990332" sldId="298"/>
            <ac:spMk id="2" creationId="{B14F4CE6-3507-4634-9B3B-835C2187CD5A}"/>
          </ac:spMkLst>
        </pc:spChg>
      </pc:sldChg>
      <pc:sldChg chg="modSp mod modTransition modClrScheme chgLayout">
        <pc:chgData name="Joost Andre M Raeymaekers" userId="5a871280-7e73-4d1a-8369-d98911e65c5d" providerId="ADAL" clId="{1B4E40BC-AE9F-4D43-B1AE-BFE6C57711E9}" dt="2020-08-14T17:09:23.173" v="26662"/>
        <pc:sldMkLst>
          <pc:docMk/>
          <pc:sldMk cId="4222888153" sldId="299"/>
        </pc:sldMkLst>
        <pc:spChg chg="mod ord">
          <ac:chgData name="Joost Andre M Raeymaekers" userId="5a871280-7e73-4d1a-8369-d98911e65c5d" providerId="ADAL" clId="{1B4E40BC-AE9F-4D43-B1AE-BFE6C57711E9}" dt="2020-07-29T06:34:18.543" v="15755" actId="700"/>
          <ac:spMkLst>
            <pc:docMk/>
            <pc:sldMk cId="4222888153" sldId="299"/>
            <ac:spMk id="3" creationId="{A4D0CB48-85EF-4D9C-835E-D7D8648ADD07}"/>
          </ac:spMkLst>
        </pc:spChg>
        <pc:spChg chg="mod">
          <ac:chgData name="Joost Andre M Raeymaekers" userId="5a871280-7e73-4d1a-8369-d98911e65c5d" providerId="ADAL" clId="{1B4E40BC-AE9F-4D43-B1AE-BFE6C57711E9}" dt="2020-08-13T07:39:28.635" v="21448" actId="14100"/>
          <ac:spMkLst>
            <pc:docMk/>
            <pc:sldMk cId="4222888153" sldId="299"/>
            <ac:spMk id="8" creationId="{00000000-0000-0000-0000-000000000000}"/>
          </ac:spMkLst>
        </pc:spChg>
        <pc:spChg chg="mod">
          <ac:chgData name="Joost Andre M Raeymaekers" userId="5a871280-7e73-4d1a-8369-d98911e65c5d" providerId="ADAL" clId="{1B4E40BC-AE9F-4D43-B1AE-BFE6C57711E9}" dt="2020-08-13T07:39:12.227" v="21447" actId="1036"/>
          <ac:spMkLst>
            <pc:docMk/>
            <pc:sldMk cId="4222888153" sldId="299"/>
            <ac:spMk id="10" creationId="{00000000-0000-0000-0000-000000000000}"/>
          </ac:spMkLst>
        </pc:spChg>
        <pc:spChg chg="mod">
          <ac:chgData name="Joost Andre M Raeymaekers" userId="5a871280-7e73-4d1a-8369-d98911e65c5d" providerId="ADAL" clId="{1B4E40BC-AE9F-4D43-B1AE-BFE6C57711E9}" dt="2020-07-24T14:30:29.383" v="1092" actId="20577"/>
          <ac:spMkLst>
            <pc:docMk/>
            <pc:sldMk cId="4222888153" sldId="299"/>
            <ac:spMk id="13" creationId="{00000000-0000-0000-0000-000000000000}"/>
          </ac:spMkLst>
        </pc:spChg>
        <pc:spChg chg="mod">
          <ac:chgData name="Joost Andre M Raeymaekers" userId="5a871280-7e73-4d1a-8369-d98911e65c5d" providerId="ADAL" clId="{1B4E40BC-AE9F-4D43-B1AE-BFE6C57711E9}" dt="2020-08-13T07:39:12.227" v="21447" actId="1036"/>
          <ac:spMkLst>
            <pc:docMk/>
            <pc:sldMk cId="4222888153" sldId="299"/>
            <ac:spMk id="15" creationId="{00000000-0000-0000-0000-000000000000}"/>
          </ac:spMkLst>
        </pc:spChg>
        <pc:spChg chg="mod">
          <ac:chgData name="Joost Andre M Raeymaekers" userId="5a871280-7e73-4d1a-8369-d98911e65c5d" providerId="ADAL" clId="{1B4E40BC-AE9F-4D43-B1AE-BFE6C57711E9}" dt="2020-08-13T07:39:12.227" v="21447" actId="1036"/>
          <ac:spMkLst>
            <pc:docMk/>
            <pc:sldMk cId="4222888153" sldId="299"/>
            <ac:spMk id="16" creationId="{00000000-0000-0000-0000-000000000000}"/>
          </ac:spMkLst>
        </pc:spChg>
        <pc:spChg chg="mod">
          <ac:chgData name="Joost Andre M Raeymaekers" userId="5a871280-7e73-4d1a-8369-d98911e65c5d" providerId="ADAL" clId="{1B4E40BC-AE9F-4D43-B1AE-BFE6C57711E9}" dt="2020-08-13T07:40:19.547" v="21471" actId="20577"/>
          <ac:spMkLst>
            <pc:docMk/>
            <pc:sldMk cId="4222888153" sldId="299"/>
            <ac:spMk id="17" creationId="{00000000-0000-0000-0000-000000000000}"/>
          </ac:spMkLst>
        </pc:spChg>
        <pc:picChg chg="mod">
          <ac:chgData name="Joost Andre M Raeymaekers" userId="5a871280-7e73-4d1a-8369-d98911e65c5d" providerId="ADAL" clId="{1B4E40BC-AE9F-4D43-B1AE-BFE6C57711E9}" dt="2020-08-13T07:39:12.227" v="21447" actId="1036"/>
          <ac:picMkLst>
            <pc:docMk/>
            <pc:sldMk cId="4222888153" sldId="299"/>
            <ac:picMk id="2" creationId="{00000000-0000-0000-0000-000000000000}"/>
          </ac:picMkLst>
        </pc:picChg>
        <pc:cxnChg chg="mod">
          <ac:chgData name="Joost Andre M Raeymaekers" userId="5a871280-7e73-4d1a-8369-d98911e65c5d" providerId="ADAL" clId="{1B4E40BC-AE9F-4D43-B1AE-BFE6C57711E9}" dt="2020-08-13T07:39:12.227" v="21447" actId="1036"/>
          <ac:cxnSpMkLst>
            <pc:docMk/>
            <pc:sldMk cId="4222888153" sldId="299"/>
            <ac:cxnSpMk id="4" creationId="{00000000-0000-0000-0000-000000000000}"/>
          </ac:cxnSpMkLst>
        </pc:cxnChg>
        <pc:cxnChg chg="mod">
          <ac:chgData name="Joost Andre M Raeymaekers" userId="5a871280-7e73-4d1a-8369-d98911e65c5d" providerId="ADAL" clId="{1B4E40BC-AE9F-4D43-B1AE-BFE6C57711E9}" dt="2020-08-13T07:39:12.227" v="21447" actId="1036"/>
          <ac:cxnSpMkLst>
            <pc:docMk/>
            <pc:sldMk cId="4222888153" sldId="299"/>
            <ac:cxnSpMk id="11" creationId="{00000000-0000-0000-0000-000000000000}"/>
          </ac:cxnSpMkLst>
        </pc:cxnChg>
        <pc:cxnChg chg="mod">
          <ac:chgData name="Joost Andre M Raeymaekers" userId="5a871280-7e73-4d1a-8369-d98911e65c5d" providerId="ADAL" clId="{1B4E40BC-AE9F-4D43-B1AE-BFE6C57711E9}" dt="2020-08-13T07:39:12.227" v="21447" actId="1036"/>
          <ac:cxnSpMkLst>
            <pc:docMk/>
            <pc:sldMk cId="4222888153" sldId="299"/>
            <ac:cxnSpMk id="12" creationId="{00000000-0000-0000-0000-000000000000}"/>
          </ac:cxnSpMkLst>
        </pc:cxnChg>
      </pc:sldChg>
      <pc:sldChg chg="modSp mod modTransition modClrScheme chgLayout">
        <pc:chgData name="Joost Andre M Raeymaekers" userId="5a871280-7e73-4d1a-8369-d98911e65c5d" providerId="ADAL" clId="{1B4E40BC-AE9F-4D43-B1AE-BFE6C57711E9}" dt="2020-08-14T17:09:23.173" v="26662"/>
        <pc:sldMkLst>
          <pc:docMk/>
          <pc:sldMk cId="2081593816" sldId="300"/>
        </pc:sldMkLst>
        <pc:spChg chg="mod ord">
          <ac:chgData name="Joost Andre M Raeymaekers" userId="5a871280-7e73-4d1a-8369-d98911e65c5d" providerId="ADAL" clId="{1B4E40BC-AE9F-4D43-B1AE-BFE6C57711E9}" dt="2020-07-29T06:34:18.543" v="15755" actId="700"/>
          <ac:spMkLst>
            <pc:docMk/>
            <pc:sldMk cId="2081593816" sldId="300"/>
            <ac:spMk id="2" creationId="{F1FE169D-AD2B-4842-B5BF-FBC47678310D}"/>
          </ac:spMkLst>
        </pc:spChg>
        <pc:spChg chg="mod">
          <ac:chgData name="Joost Andre M Raeymaekers" userId="5a871280-7e73-4d1a-8369-d98911e65c5d" providerId="ADAL" clId="{1B4E40BC-AE9F-4D43-B1AE-BFE6C57711E9}" dt="2020-07-24T22:47:58.005" v="4164" actId="20577"/>
          <ac:spMkLst>
            <pc:docMk/>
            <pc:sldMk cId="2081593816" sldId="300"/>
            <ac:spMk id="6" creationId="{00000000-0000-0000-0000-000000000000}"/>
          </ac:spMkLst>
        </pc:spChg>
      </pc:sldChg>
      <pc:sldChg chg="delSp modSp add del mod">
        <pc:chgData name="Joost Andre M Raeymaekers" userId="5a871280-7e73-4d1a-8369-d98911e65c5d" providerId="ADAL" clId="{1B4E40BC-AE9F-4D43-B1AE-BFE6C57711E9}" dt="2020-07-28T16:34:58.763" v="14612" actId="2696"/>
        <pc:sldMkLst>
          <pc:docMk/>
          <pc:sldMk cId="1439745864" sldId="301"/>
        </pc:sldMkLst>
        <pc:spChg chg="mod">
          <ac:chgData name="Joost Andre M Raeymaekers" userId="5a871280-7e73-4d1a-8369-d98911e65c5d" providerId="ADAL" clId="{1B4E40BC-AE9F-4D43-B1AE-BFE6C57711E9}" dt="2020-07-25T21:42:42.625" v="5199" actId="6549"/>
          <ac:spMkLst>
            <pc:docMk/>
            <pc:sldMk cId="1439745864" sldId="301"/>
            <ac:spMk id="2" creationId="{00000000-0000-0000-0000-000000000000}"/>
          </ac:spMkLst>
        </pc:spChg>
        <pc:spChg chg="del">
          <ac:chgData name="Joost Andre M Raeymaekers" userId="5a871280-7e73-4d1a-8369-d98911e65c5d" providerId="ADAL" clId="{1B4E40BC-AE9F-4D43-B1AE-BFE6C57711E9}" dt="2020-07-25T21:41:34.062" v="5198" actId="478"/>
          <ac:spMkLst>
            <pc:docMk/>
            <pc:sldMk cId="1439745864" sldId="301"/>
            <ac:spMk id="3" creationId="{00000000-0000-0000-0000-000000000000}"/>
          </ac:spMkLst>
        </pc:spChg>
      </pc:sldChg>
      <pc:sldChg chg="modSp mod modTransition modClrScheme modAnim chgLayout">
        <pc:chgData name="Joost Andre M Raeymaekers" userId="5a871280-7e73-4d1a-8369-d98911e65c5d" providerId="ADAL" clId="{1B4E40BC-AE9F-4D43-B1AE-BFE6C57711E9}" dt="2020-08-14T17:09:23.173" v="26662"/>
        <pc:sldMkLst>
          <pc:docMk/>
          <pc:sldMk cId="3931591652" sldId="302"/>
        </pc:sldMkLst>
        <pc:spChg chg="mod ord">
          <ac:chgData name="Joost Andre M Raeymaekers" userId="5a871280-7e73-4d1a-8369-d98911e65c5d" providerId="ADAL" clId="{1B4E40BC-AE9F-4D43-B1AE-BFE6C57711E9}" dt="2020-07-29T06:34:18.543" v="15755" actId="700"/>
          <ac:spMkLst>
            <pc:docMk/>
            <pc:sldMk cId="3931591652" sldId="302"/>
            <ac:spMk id="2" creationId="{CB901107-DF23-47A3-8ECD-503C0D862E7A}"/>
          </ac:spMkLst>
        </pc:spChg>
        <pc:spChg chg="mod">
          <ac:chgData name="Joost Andre M Raeymaekers" userId="5a871280-7e73-4d1a-8369-d98911e65c5d" providerId="ADAL" clId="{1B4E40BC-AE9F-4D43-B1AE-BFE6C57711E9}" dt="2020-08-14T14:36:33.852" v="26647" actId="20577"/>
          <ac:spMkLst>
            <pc:docMk/>
            <pc:sldMk cId="3931591652" sldId="302"/>
            <ac:spMk id="13" creationId="{00000000-0000-0000-0000-000000000000}"/>
          </ac:spMkLst>
        </pc:spChg>
        <pc:spChg chg="mod">
          <ac:chgData name="Joost Andre M Raeymaekers" userId="5a871280-7e73-4d1a-8369-d98911e65c5d" providerId="ADAL" clId="{1B4E40BC-AE9F-4D43-B1AE-BFE6C57711E9}" dt="2020-07-24T14:30:19.506" v="1090" actId="20577"/>
          <ac:spMkLst>
            <pc:docMk/>
            <pc:sldMk cId="3931591652" sldId="302"/>
            <ac:spMk id="26" creationId="{00000000-0000-0000-0000-000000000000}"/>
          </ac:spMkLst>
        </pc:spChg>
      </pc:sldChg>
      <pc:sldChg chg="addSp delSp modSp add del mod modTransition modClrScheme modShow chgLayout">
        <pc:chgData name="Joost Andre M Raeymaekers" userId="5a871280-7e73-4d1a-8369-d98911e65c5d" providerId="ADAL" clId="{1B4E40BC-AE9F-4D43-B1AE-BFE6C57711E9}" dt="2020-09-05T12:54:48.147" v="26818" actId="47"/>
        <pc:sldMkLst>
          <pc:docMk/>
          <pc:sldMk cId="2283253201" sldId="304"/>
        </pc:sldMkLst>
        <pc:spChg chg="mod">
          <ac:chgData name="Joost Andre M Raeymaekers" userId="5a871280-7e73-4d1a-8369-d98911e65c5d" providerId="ADAL" clId="{1B4E40BC-AE9F-4D43-B1AE-BFE6C57711E9}" dt="2020-09-05T12:54:28.402" v="26805" actId="21"/>
          <ac:spMkLst>
            <pc:docMk/>
            <pc:sldMk cId="2283253201" sldId="304"/>
            <ac:spMk id="3" creationId="{00000000-0000-0000-0000-000000000000}"/>
          </ac:spMkLst>
        </pc:spChg>
        <pc:spChg chg="add del">
          <ac:chgData name="Joost Andre M Raeymaekers" userId="5a871280-7e73-4d1a-8369-d98911e65c5d" providerId="ADAL" clId="{1B4E40BC-AE9F-4D43-B1AE-BFE6C57711E9}" dt="2020-07-25T21:40:45.207" v="5191"/>
          <ac:spMkLst>
            <pc:docMk/>
            <pc:sldMk cId="2283253201" sldId="304"/>
            <ac:spMk id="4" creationId="{3632AC12-9F18-49E3-B95D-BC6BF1525581}"/>
          </ac:spMkLst>
        </pc:spChg>
        <pc:spChg chg="mod ord">
          <ac:chgData name="Joost Andre M Raeymaekers" userId="5a871280-7e73-4d1a-8369-d98911e65c5d" providerId="ADAL" clId="{1B4E40BC-AE9F-4D43-B1AE-BFE6C57711E9}" dt="2020-07-29T06:34:18.543" v="15755" actId="700"/>
          <ac:spMkLst>
            <pc:docMk/>
            <pc:sldMk cId="2283253201" sldId="304"/>
            <ac:spMk id="4" creationId="{4F1546F4-46DA-41E4-A25E-1D257A2D1505}"/>
          </ac:spMkLst>
        </pc:spChg>
      </pc:sldChg>
      <pc:sldChg chg="addSp delSp modSp mod modTransition modClrScheme chgLayout modNotesTx">
        <pc:chgData name="Joost Andre M Raeymaekers" userId="5a871280-7e73-4d1a-8369-d98911e65c5d" providerId="ADAL" clId="{1B4E40BC-AE9F-4D43-B1AE-BFE6C57711E9}" dt="2020-08-14T17:09:23.173" v="26662"/>
        <pc:sldMkLst>
          <pc:docMk/>
          <pc:sldMk cId="2432465357" sldId="313"/>
        </pc:sldMkLst>
        <pc:spChg chg="del mod">
          <ac:chgData name="Joost Andre M Raeymaekers" userId="5a871280-7e73-4d1a-8369-d98911e65c5d" providerId="ADAL" clId="{1B4E40BC-AE9F-4D43-B1AE-BFE6C57711E9}" dt="2020-07-29T06:23:02.564" v="15710" actId="478"/>
          <ac:spMkLst>
            <pc:docMk/>
            <pc:sldMk cId="2432465357" sldId="313"/>
            <ac:spMk id="2" creationId="{00000000-0000-0000-0000-000000000000}"/>
          </ac:spMkLst>
        </pc:spChg>
        <pc:spChg chg="mod ord">
          <ac:chgData name="Joost Andre M Raeymaekers" userId="5a871280-7e73-4d1a-8369-d98911e65c5d" providerId="ADAL" clId="{1B4E40BC-AE9F-4D43-B1AE-BFE6C57711E9}" dt="2020-07-29T06:34:18.543" v="15755" actId="700"/>
          <ac:spMkLst>
            <pc:docMk/>
            <pc:sldMk cId="2432465357" sldId="313"/>
            <ac:spMk id="3" creationId="{3F7618D8-5534-4298-B48B-B9BF94AE590A}"/>
          </ac:spMkLst>
        </pc:spChg>
        <pc:spChg chg="mod">
          <ac:chgData name="Joost Andre M Raeymaekers" userId="5a871280-7e73-4d1a-8369-d98911e65c5d" providerId="ADAL" clId="{1B4E40BC-AE9F-4D43-B1AE-BFE6C57711E9}" dt="2020-07-28T12:58:38.931" v="11257" actId="20577"/>
          <ac:spMkLst>
            <pc:docMk/>
            <pc:sldMk cId="2432465357" sldId="313"/>
            <ac:spMk id="5" creationId="{00000000-0000-0000-0000-000000000000}"/>
          </ac:spMkLst>
        </pc:spChg>
        <pc:spChg chg="add del mod ord">
          <ac:chgData name="Joost Andre M Raeymaekers" userId="5a871280-7e73-4d1a-8369-d98911e65c5d" providerId="ADAL" clId="{1B4E40BC-AE9F-4D43-B1AE-BFE6C57711E9}" dt="2020-07-29T06:28:46.766" v="15730" actId="700"/>
          <ac:spMkLst>
            <pc:docMk/>
            <pc:sldMk cId="2432465357" sldId="313"/>
            <ac:spMk id="6" creationId="{82E3F303-C648-4DF3-BD6A-5C6980BFBC42}"/>
          </ac:spMkLst>
        </pc:spChg>
        <pc:spChg chg="add del mod ord">
          <ac:chgData name="Joost Andre M Raeymaekers" userId="5a871280-7e73-4d1a-8369-d98911e65c5d" providerId="ADAL" clId="{1B4E40BC-AE9F-4D43-B1AE-BFE6C57711E9}" dt="2020-07-29T06:28:46.766" v="15730" actId="700"/>
          <ac:spMkLst>
            <pc:docMk/>
            <pc:sldMk cId="2432465357" sldId="313"/>
            <ac:spMk id="7" creationId="{D184425D-AA72-405C-A42F-E1D524C6E4C5}"/>
          </ac:spMkLst>
        </pc:spChg>
        <pc:picChg chg="add del mod">
          <ac:chgData name="Joost Andre M Raeymaekers" userId="5a871280-7e73-4d1a-8369-d98911e65c5d" providerId="ADAL" clId="{1B4E40BC-AE9F-4D43-B1AE-BFE6C57711E9}" dt="2020-08-14T10:05:35.812" v="22045" actId="478"/>
          <ac:picMkLst>
            <pc:docMk/>
            <pc:sldMk cId="2432465357" sldId="313"/>
            <ac:picMk id="2" creationId="{90AC1A91-CDB5-4FAE-BEA2-DA0345B57D34}"/>
          </ac:picMkLst>
        </pc:picChg>
        <pc:picChg chg="mod ord">
          <ac:chgData name="Joost Andre M Raeymaekers" userId="5a871280-7e73-4d1a-8369-d98911e65c5d" providerId="ADAL" clId="{1B4E40BC-AE9F-4D43-B1AE-BFE6C57711E9}" dt="2020-08-14T10:06:26.665" v="22049" actId="1076"/>
          <ac:picMkLst>
            <pc:docMk/>
            <pc:sldMk cId="2432465357" sldId="313"/>
            <ac:picMk id="4" creationId="{00000000-0000-0000-0000-000000000000}"/>
          </ac:picMkLst>
        </pc:picChg>
      </pc:sldChg>
      <pc:sldChg chg="addSp delSp modSp mod modTransition modClrScheme modAnim chgLayout modNotesTx">
        <pc:chgData name="Joost Andre M Raeymaekers" userId="5a871280-7e73-4d1a-8369-d98911e65c5d" providerId="ADAL" clId="{1B4E40BC-AE9F-4D43-B1AE-BFE6C57711E9}" dt="2020-08-14T17:09:23.173" v="26662"/>
        <pc:sldMkLst>
          <pc:docMk/>
          <pc:sldMk cId="3250265780" sldId="314"/>
        </pc:sldMkLst>
        <pc:spChg chg="mod ord">
          <ac:chgData name="Joost Andre M Raeymaekers" userId="5a871280-7e73-4d1a-8369-d98911e65c5d" providerId="ADAL" clId="{1B4E40BC-AE9F-4D43-B1AE-BFE6C57711E9}" dt="2020-07-29T06:34:18.543" v="15755" actId="700"/>
          <ac:spMkLst>
            <pc:docMk/>
            <pc:sldMk cId="3250265780" sldId="314"/>
            <ac:spMk id="2" creationId="{00000000-0000-0000-0000-000000000000}"/>
          </ac:spMkLst>
        </pc:spChg>
        <pc:spChg chg="mod">
          <ac:chgData name="Joost Andre M Raeymaekers" userId="5a871280-7e73-4d1a-8369-d98911e65c5d" providerId="ADAL" clId="{1B4E40BC-AE9F-4D43-B1AE-BFE6C57711E9}" dt="2020-08-14T11:30:02.431" v="22335" actId="20577"/>
          <ac:spMkLst>
            <pc:docMk/>
            <pc:sldMk cId="3250265780" sldId="314"/>
            <ac:spMk id="5" creationId="{00000000-0000-0000-0000-000000000000}"/>
          </ac:spMkLst>
        </pc:spChg>
        <pc:picChg chg="del">
          <ac:chgData name="Joost Andre M Raeymaekers" userId="5a871280-7e73-4d1a-8369-d98911e65c5d" providerId="ADAL" clId="{1B4E40BC-AE9F-4D43-B1AE-BFE6C57711E9}" dt="2020-07-28T21:52:18.341" v="14614" actId="478"/>
          <ac:picMkLst>
            <pc:docMk/>
            <pc:sldMk cId="3250265780" sldId="314"/>
            <ac:picMk id="3" creationId="{00000000-0000-0000-0000-000000000000}"/>
          </ac:picMkLst>
        </pc:picChg>
        <pc:picChg chg="add">
          <ac:chgData name="Joost Andre M Raeymaekers" userId="5a871280-7e73-4d1a-8369-d98911e65c5d" providerId="ADAL" clId="{1B4E40BC-AE9F-4D43-B1AE-BFE6C57711E9}" dt="2020-07-28T21:52:51.140" v="14628"/>
          <ac:picMkLst>
            <pc:docMk/>
            <pc:sldMk cId="3250265780" sldId="314"/>
            <ac:picMk id="6" creationId="{D61CBD0D-A3DB-40C2-A77A-FBF30C80B5BC}"/>
          </ac:picMkLst>
        </pc:picChg>
        <pc:picChg chg="add">
          <ac:chgData name="Joost Andre M Raeymaekers" userId="5a871280-7e73-4d1a-8369-d98911e65c5d" providerId="ADAL" clId="{1B4E40BC-AE9F-4D43-B1AE-BFE6C57711E9}" dt="2020-07-28T21:52:51.140" v="14628"/>
          <ac:picMkLst>
            <pc:docMk/>
            <pc:sldMk cId="3250265780" sldId="314"/>
            <ac:picMk id="7" creationId="{BD04EA9F-42DC-482C-8761-FCE7D6D4DC9C}"/>
          </ac:picMkLst>
        </pc:picChg>
      </pc:sldChg>
      <pc:sldChg chg="del">
        <pc:chgData name="Joost Andre M Raeymaekers" userId="5a871280-7e73-4d1a-8369-d98911e65c5d" providerId="ADAL" clId="{1B4E40BC-AE9F-4D43-B1AE-BFE6C57711E9}" dt="2020-07-28T16:34:58.763" v="14612" actId="2696"/>
        <pc:sldMkLst>
          <pc:docMk/>
          <pc:sldMk cId="1246079247" sldId="320"/>
        </pc:sldMkLst>
      </pc:sldChg>
      <pc:sldChg chg="delSp del mod">
        <pc:chgData name="Joost Andre M Raeymaekers" userId="5a871280-7e73-4d1a-8369-d98911e65c5d" providerId="ADAL" clId="{1B4E40BC-AE9F-4D43-B1AE-BFE6C57711E9}" dt="2020-07-28T14:29:49.992" v="11823" actId="2696"/>
        <pc:sldMkLst>
          <pc:docMk/>
          <pc:sldMk cId="1916384763" sldId="324"/>
        </pc:sldMkLst>
        <pc:spChg chg="del">
          <ac:chgData name="Joost Andre M Raeymaekers" userId="5a871280-7e73-4d1a-8369-d98911e65c5d" providerId="ADAL" clId="{1B4E40BC-AE9F-4D43-B1AE-BFE6C57711E9}" dt="2020-07-25T21:41:15.574" v="5197" actId="478"/>
          <ac:spMkLst>
            <pc:docMk/>
            <pc:sldMk cId="1916384763" sldId="324"/>
            <ac:spMk id="2" creationId="{00000000-0000-0000-0000-000000000000}"/>
          </ac:spMkLst>
        </pc:spChg>
      </pc:sldChg>
      <pc:sldChg chg="addSp delSp modSp mod ord modTransition modClrScheme chgLayout">
        <pc:chgData name="Joost Andre M Raeymaekers" userId="5a871280-7e73-4d1a-8369-d98911e65c5d" providerId="ADAL" clId="{1B4E40BC-AE9F-4D43-B1AE-BFE6C57711E9}" dt="2020-08-14T17:09:23.173" v="26662"/>
        <pc:sldMkLst>
          <pc:docMk/>
          <pc:sldMk cId="2933473400" sldId="325"/>
        </pc:sldMkLst>
        <pc:spChg chg="mod">
          <ac:chgData name="Joost Andre M Raeymaekers" userId="5a871280-7e73-4d1a-8369-d98911e65c5d" providerId="ADAL" clId="{1B4E40BC-AE9F-4D43-B1AE-BFE6C57711E9}" dt="2020-07-29T09:11:20.980" v="17478" actId="1035"/>
          <ac:spMkLst>
            <pc:docMk/>
            <pc:sldMk cId="2933473400" sldId="325"/>
            <ac:spMk id="2" creationId="{38E7C923-121E-4759-B7E7-F122546CDA0A}"/>
          </ac:spMkLst>
        </pc:spChg>
        <pc:spChg chg="mod">
          <ac:chgData name="Joost Andre M Raeymaekers" userId="5a871280-7e73-4d1a-8369-d98911e65c5d" providerId="ADAL" clId="{1B4E40BC-AE9F-4D43-B1AE-BFE6C57711E9}" dt="2020-07-29T09:11:20.980" v="17478" actId="1035"/>
          <ac:spMkLst>
            <pc:docMk/>
            <pc:sldMk cId="2933473400" sldId="325"/>
            <ac:spMk id="3" creationId="{9F4FEAD6-D781-4B18-B298-713D168168F4}"/>
          </ac:spMkLst>
        </pc:spChg>
        <pc:spChg chg="del mod ord">
          <ac:chgData name="Joost Andre M Raeymaekers" userId="5a871280-7e73-4d1a-8369-d98911e65c5d" providerId="ADAL" clId="{1B4E40BC-AE9F-4D43-B1AE-BFE6C57711E9}" dt="2020-08-14T12:56:53.613" v="25823" actId="478"/>
          <ac:spMkLst>
            <pc:docMk/>
            <pc:sldMk cId="2933473400" sldId="325"/>
            <ac:spMk id="4" creationId="{A6A19CA7-D7C8-495E-9F9C-8BDABA7E734D}"/>
          </ac:spMkLst>
        </pc:spChg>
        <pc:spChg chg="mod">
          <ac:chgData name="Joost Andre M Raeymaekers" userId="5a871280-7e73-4d1a-8369-d98911e65c5d" providerId="ADAL" clId="{1B4E40BC-AE9F-4D43-B1AE-BFE6C57711E9}" dt="2020-07-29T09:37:04.065" v="18103" actId="20577"/>
          <ac:spMkLst>
            <pc:docMk/>
            <pc:sldMk cId="2933473400" sldId="325"/>
            <ac:spMk id="7" creationId="{E0A48371-71AD-4D87-9991-4873592D29FC}"/>
          </ac:spMkLst>
        </pc:spChg>
        <pc:spChg chg="mod">
          <ac:chgData name="Joost Andre M Raeymaekers" userId="5a871280-7e73-4d1a-8369-d98911e65c5d" providerId="ADAL" clId="{1B4E40BC-AE9F-4D43-B1AE-BFE6C57711E9}" dt="2020-07-29T09:37:39.854" v="18134" actId="20577"/>
          <ac:spMkLst>
            <pc:docMk/>
            <pc:sldMk cId="2933473400" sldId="325"/>
            <ac:spMk id="8" creationId="{B8F5FE65-EE6C-4BCE-BEA8-204B5175A05D}"/>
          </ac:spMkLst>
        </pc:spChg>
        <pc:spChg chg="mod">
          <ac:chgData name="Joost Andre M Raeymaekers" userId="5a871280-7e73-4d1a-8369-d98911e65c5d" providerId="ADAL" clId="{1B4E40BC-AE9F-4D43-B1AE-BFE6C57711E9}" dt="2020-08-14T10:25:31.967" v="22120" actId="20577"/>
          <ac:spMkLst>
            <pc:docMk/>
            <pc:sldMk cId="2933473400" sldId="325"/>
            <ac:spMk id="9" creationId="{00000000-0000-0000-0000-000000000000}"/>
          </ac:spMkLst>
        </pc:spChg>
        <pc:spChg chg="add">
          <ac:chgData name="Joost Andre M Raeymaekers" userId="5a871280-7e73-4d1a-8369-d98911e65c5d" providerId="ADAL" clId="{1B4E40BC-AE9F-4D43-B1AE-BFE6C57711E9}" dt="2020-08-14T12:56:49.986" v="25822"/>
          <ac:spMkLst>
            <pc:docMk/>
            <pc:sldMk cId="2933473400" sldId="325"/>
            <ac:spMk id="10" creationId="{A9039641-5252-49E6-8D39-32239059E813}"/>
          </ac:spMkLst>
        </pc:spChg>
        <pc:spChg chg="mod">
          <ac:chgData name="Joost Andre M Raeymaekers" userId="5a871280-7e73-4d1a-8369-d98911e65c5d" providerId="ADAL" clId="{1B4E40BC-AE9F-4D43-B1AE-BFE6C57711E9}" dt="2020-07-29T06:59:20.452" v="15790" actId="790"/>
          <ac:spMkLst>
            <pc:docMk/>
            <pc:sldMk cId="2933473400" sldId="325"/>
            <ac:spMk id="14" creationId="{00000000-0000-0000-0000-000000000000}"/>
          </ac:spMkLst>
        </pc:spChg>
        <pc:spChg chg="mod">
          <ac:chgData name="Joost Andre M Raeymaekers" userId="5a871280-7e73-4d1a-8369-d98911e65c5d" providerId="ADAL" clId="{1B4E40BC-AE9F-4D43-B1AE-BFE6C57711E9}" dt="2020-07-29T06:59:20.452" v="15790" actId="790"/>
          <ac:spMkLst>
            <pc:docMk/>
            <pc:sldMk cId="2933473400" sldId="325"/>
            <ac:spMk id="15" creationId="{00000000-0000-0000-0000-000000000000}"/>
          </ac:spMkLst>
        </pc:spChg>
      </pc:sldChg>
      <pc:sldChg chg="addSp delSp modSp add mod ord modTransition">
        <pc:chgData name="Joost Andre M Raeymaekers" userId="5a871280-7e73-4d1a-8369-d98911e65c5d" providerId="ADAL" clId="{1B4E40BC-AE9F-4D43-B1AE-BFE6C57711E9}" dt="2020-08-14T17:09:23.173" v="26662"/>
        <pc:sldMkLst>
          <pc:docMk/>
          <pc:sldMk cId="250808412" sldId="326"/>
        </pc:sldMkLst>
        <pc:spChg chg="add">
          <ac:chgData name="Joost Andre M Raeymaekers" userId="5a871280-7e73-4d1a-8369-d98911e65c5d" providerId="ADAL" clId="{1B4E40BC-AE9F-4D43-B1AE-BFE6C57711E9}" dt="2020-08-14T12:33:32.817" v="25287"/>
          <ac:spMkLst>
            <pc:docMk/>
            <pc:sldMk cId="250808412" sldId="326"/>
            <ac:spMk id="10" creationId="{491D10D0-4374-48F3-9C78-8742D74902DF}"/>
          </ac:spMkLst>
        </pc:spChg>
        <pc:spChg chg="del mod">
          <ac:chgData name="Joost Andre M Raeymaekers" userId="5a871280-7e73-4d1a-8369-d98911e65c5d" providerId="ADAL" clId="{1B4E40BC-AE9F-4D43-B1AE-BFE6C57711E9}" dt="2020-08-14T12:33:31.758" v="25286" actId="478"/>
          <ac:spMkLst>
            <pc:docMk/>
            <pc:sldMk cId="250808412" sldId="326"/>
            <ac:spMk id="11" creationId="{B197C078-B5F5-4244-8D59-CE79A688ED9B}"/>
          </ac:spMkLst>
        </pc:spChg>
        <pc:spChg chg="mod">
          <ac:chgData name="Joost Andre M Raeymaekers" userId="5a871280-7e73-4d1a-8369-d98911e65c5d" providerId="ADAL" clId="{1B4E40BC-AE9F-4D43-B1AE-BFE6C57711E9}" dt="2020-08-14T12:33:39.855" v="25297" actId="1035"/>
          <ac:spMkLst>
            <pc:docMk/>
            <pc:sldMk cId="250808412" sldId="326"/>
            <ac:spMk id="21" creationId="{EE786FD2-9F93-4B1D-B271-303D81DC2A88}"/>
          </ac:spMkLst>
        </pc:spChg>
      </pc:sldChg>
      <pc:sldChg chg="addSp delSp modSp del mod modClrScheme delAnim modAnim chgLayout">
        <pc:chgData name="Joost Andre M Raeymaekers" userId="5a871280-7e73-4d1a-8369-d98911e65c5d" providerId="ADAL" clId="{1B4E40BC-AE9F-4D43-B1AE-BFE6C57711E9}" dt="2020-08-14T10:39:05.848" v="22222" actId="2696"/>
        <pc:sldMkLst>
          <pc:docMk/>
          <pc:sldMk cId="1553376008" sldId="326"/>
        </pc:sldMkLst>
        <pc:spChg chg="mod ord">
          <ac:chgData name="Joost Andre M Raeymaekers" userId="5a871280-7e73-4d1a-8369-d98911e65c5d" providerId="ADAL" clId="{1B4E40BC-AE9F-4D43-B1AE-BFE6C57711E9}" dt="2020-07-29T06:34:18.543" v="15755" actId="700"/>
          <ac:spMkLst>
            <pc:docMk/>
            <pc:sldMk cId="1553376008" sldId="326"/>
            <ac:spMk id="2" creationId="{8261C4C5-AA99-4DB2-8468-659B944EF5C5}"/>
          </ac:spMkLst>
        </pc:spChg>
        <pc:spChg chg="del mod">
          <ac:chgData name="Joost Andre M Raeymaekers" userId="5a871280-7e73-4d1a-8369-d98911e65c5d" providerId="ADAL" clId="{1B4E40BC-AE9F-4D43-B1AE-BFE6C57711E9}" dt="2020-07-29T09:46:41.565" v="18169" actId="478"/>
          <ac:spMkLst>
            <pc:docMk/>
            <pc:sldMk cId="1553376008" sldId="326"/>
            <ac:spMk id="9" creationId="{00000000-0000-0000-0000-000000000000}"/>
          </ac:spMkLst>
        </pc:spChg>
        <pc:spChg chg="add del mod">
          <ac:chgData name="Joost Andre M Raeymaekers" userId="5a871280-7e73-4d1a-8369-d98911e65c5d" providerId="ADAL" clId="{1B4E40BC-AE9F-4D43-B1AE-BFE6C57711E9}" dt="2020-08-14T10:29:46.919" v="22169" actId="478"/>
          <ac:spMkLst>
            <pc:docMk/>
            <pc:sldMk cId="1553376008" sldId="326"/>
            <ac:spMk id="10" creationId="{8FBAC1FE-BEA9-401C-BE3E-A40399FAA32E}"/>
          </ac:spMkLst>
        </pc:spChg>
        <pc:spChg chg="add mod">
          <ac:chgData name="Joost Andre M Raeymaekers" userId="5a871280-7e73-4d1a-8369-d98911e65c5d" providerId="ADAL" clId="{1B4E40BC-AE9F-4D43-B1AE-BFE6C57711E9}" dt="2020-08-14T10:30:15.514" v="22177" actId="20577"/>
          <ac:spMkLst>
            <pc:docMk/>
            <pc:sldMk cId="1553376008" sldId="326"/>
            <ac:spMk id="11" creationId="{B197C078-B5F5-4244-8D59-CE79A688ED9B}"/>
          </ac:spMkLst>
        </pc:spChg>
        <pc:spChg chg="mod ord">
          <ac:chgData name="Joost Andre M Raeymaekers" userId="5a871280-7e73-4d1a-8369-d98911e65c5d" providerId="ADAL" clId="{1B4E40BC-AE9F-4D43-B1AE-BFE6C57711E9}" dt="2020-07-24T22:20:28.523" v="3883" actId="14100"/>
          <ac:spMkLst>
            <pc:docMk/>
            <pc:sldMk cId="1553376008" sldId="326"/>
            <ac:spMk id="12" creationId="{00000000-0000-0000-0000-000000000000}"/>
          </ac:spMkLst>
        </pc:spChg>
        <pc:spChg chg="del mod">
          <ac:chgData name="Joost Andre M Raeymaekers" userId="5a871280-7e73-4d1a-8369-d98911e65c5d" providerId="ADAL" clId="{1B4E40BC-AE9F-4D43-B1AE-BFE6C57711E9}" dt="2020-07-24T22:12:56.626" v="3785" actId="478"/>
          <ac:spMkLst>
            <pc:docMk/>
            <pc:sldMk cId="1553376008" sldId="326"/>
            <ac:spMk id="13" creationId="{00000000-0000-0000-0000-000000000000}"/>
          </ac:spMkLst>
        </pc:spChg>
        <pc:spChg chg="del mod">
          <ac:chgData name="Joost Andre M Raeymaekers" userId="5a871280-7e73-4d1a-8369-d98911e65c5d" providerId="ADAL" clId="{1B4E40BC-AE9F-4D43-B1AE-BFE6C57711E9}" dt="2020-07-24T22:29:07.715" v="4141" actId="478"/>
          <ac:spMkLst>
            <pc:docMk/>
            <pc:sldMk cId="1553376008" sldId="326"/>
            <ac:spMk id="16" creationId="{00000000-0000-0000-0000-000000000000}"/>
          </ac:spMkLst>
        </pc:spChg>
        <pc:spChg chg="add mod">
          <ac:chgData name="Joost Andre M Raeymaekers" userId="5a871280-7e73-4d1a-8369-d98911e65c5d" providerId="ADAL" clId="{1B4E40BC-AE9F-4D43-B1AE-BFE6C57711E9}" dt="2020-08-14T10:30:58.946" v="22217" actId="255"/>
          <ac:spMkLst>
            <pc:docMk/>
            <pc:sldMk cId="1553376008" sldId="326"/>
            <ac:spMk id="21" creationId="{EE786FD2-9F93-4B1D-B271-303D81DC2A88}"/>
          </ac:spMkLst>
        </pc:spChg>
        <pc:grpChg chg="add mod ord">
          <ac:chgData name="Joost Andre M Raeymaekers" userId="5a871280-7e73-4d1a-8369-d98911e65c5d" providerId="ADAL" clId="{1B4E40BC-AE9F-4D43-B1AE-BFE6C57711E9}" dt="2020-07-24T22:30:44.465" v="4162" actId="166"/>
          <ac:grpSpMkLst>
            <pc:docMk/>
            <pc:sldMk cId="1553376008" sldId="326"/>
            <ac:grpSpMk id="5" creationId="{E9488BDB-4FB7-4CAE-A99D-6E1163AC9B08}"/>
          </ac:grpSpMkLst>
        </pc:grpChg>
        <pc:grpChg chg="del">
          <ac:chgData name="Joost Andre M Raeymaekers" userId="5a871280-7e73-4d1a-8369-d98911e65c5d" providerId="ADAL" clId="{1B4E40BC-AE9F-4D43-B1AE-BFE6C57711E9}" dt="2020-07-24T22:13:03.895" v="3787" actId="478"/>
          <ac:grpSpMkLst>
            <pc:docMk/>
            <pc:sldMk cId="1553376008" sldId="326"/>
            <ac:grpSpMk id="23" creationId="{00000000-0000-0000-0000-000000000000}"/>
          </ac:grpSpMkLst>
        </pc:grpChg>
        <pc:picChg chg="del">
          <ac:chgData name="Joost Andre M Raeymaekers" userId="5a871280-7e73-4d1a-8369-d98911e65c5d" providerId="ADAL" clId="{1B4E40BC-AE9F-4D43-B1AE-BFE6C57711E9}" dt="2020-07-24T22:12:52.179" v="3784" actId="478"/>
          <ac:picMkLst>
            <pc:docMk/>
            <pc:sldMk cId="1553376008" sldId="326"/>
            <ac:picMk id="11" creationId="{00000000-0000-0000-0000-000000000000}"/>
          </ac:picMkLst>
        </pc:picChg>
        <pc:picChg chg="add mod ord">
          <ac:chgData name="Joost Andre M Raeymaekers" userId="5a871280-7e73-4d1a-8369-d98911e65c5d" providerId="ADAL" clId="{1B4E40BC-AE9F-4D43-B1AE-BFE6C57711E9}" dt="2020-07-24T22:30:44.465" v="4162" actId="166"/>
          <ac:picMkLst>
            <pc:docMk/>
            <pc:sldMk cId="1553376008" sldId="326"/>
            <ac:picMk id="14" creationId="{7A64B818-9581-4EC5-9ECE-5C392F8F0671}"/>
          </ac:picMkLst>
        </pc:picChg>
        <pc:picChg chg="add mod">
          <ac:chgData name="Joost Andre M Raeymaekers" userId="5a871280-7e73-4d1a-8369-d98911e65c5d" providerId="ADAL" clId="{1B4E40BC-AE9F-4D43-B1AE-BFE6C57711E9}" dt="2020-07-24T22:16:17.422" v="3825" actId="164"/>
          <ac:picMkLst>
            <pc:docMk/>
            <pc:sldMk cId="1553376008" sldId="326"/>
            <ac:picMk id="15" creationId="{82EB060F-10BF-46E6-A928-DE8915116376}"/>
          </ac:picMkLst>
        </pc:picChg>
        <pc:picChg chg="del topLvl">
          <ac:chgData name="Joost Andre M Raeymaekers" userId="5a871280-7e73-4d1a-8369-d98911e65c5d" providerId="ADAL" clId="{1B4E40BC-AE9F-4D43-B1AE-BFE6C57711E9}" dt="2020-07-24T22:13:05.953" v="3788" actId="478"/>
          <ac:picMkLst>
            <pc:docMk/>
            <pc:sldMk cId="1553376008" sldId="326"/>
            <ac:picMk id="17" creationId="{00000000-0000-0000-0000-000000000000}"/>
          </ac:picMkLst>
        </pc:picChg>
        <pc:cxnChg chg="add del">
          <ac:chgData name="Joost Andre M Raeymaekers" userId="5a871280-7e73-4d1a-8369-d98911e65c5d" providerId="ADAL" clId="{1B4E40BC-AE9F-4D43-B1AE-BFE6C57711E9}" dt="2020-07-24T22:15:52.428" v="3809" actId="478"/>
          <ac:cxnSpMkLst>
            <pc:docMk/>
            <pc:sldMk cId="1553376008" sldId="326"/>
            <ac:cxnSpMk id="3" creationId="{C7FA5810-D731-4A4B-BA71-BD9D49720B96}"/>
          </ac:cxnSpMkLst>
        </pc:cxnChg>
        <pc:cxnChg chg="add mod">
          <ac:chgData name="Joost Andre M Raeymaekers" userId="5a871280-7e73-4d1a-8369-d98911e65c5d" providerId="ADAL" clId="{1B4E40BC-AE9F-4D43-B1AE-BFE6C57711E9}" dt="2020-07-24T22:29:44.704" v="4161" actId="14100"/>
          <ac:cxnSpMkLst>
            <pc:docMk/>
            <pc:sldMk cId="1553376008" sldId="326"/>
            <ac:cxnSpMk id="18" creationId="{42F70855-600E-4EA4-BD1C-0F8A2B4DC852}"/>
          </ac:cxnSpMkLst>
        </pc:cxnChg>
        <pc:cxnChg chg="del">
          <ac:chgData name="Joost Andre M Raeymaekers" userId="5a871280-7e73-4d1a-8369-d98911e65c5d" providerId="ADAL" clId="{1B4E40BC-AE9F-4D43-B1AE-BFE6C57711E9}" dt="2020-07-24T22:13:00.242" v="3786" actId="478"/>
          <ac:cxnSpMkLst>
            <pc:docMk/>
            <pc:sldMk cId="1553376008" sldId="326"/>
            <ac:cxnSpMk id="19" creationId="{00000000-0000-0000-0000-000000000000}"/>
          </ac:cxnSpMkLst>
        </pc:cxnChg>
        <pc:cxnChg chg="del topLvl">
          <ac:chgData name="Joost Andre M Raeymaekers" userId="5a871280-7e73-4d1a-8369-d98911e65c5d" providerId="ADAL" clId="{1B4E40BC-AE9F-4D43-B1AE-BFE6C57711E9}" dt="2020-07-24T22:13:03.895" v="3787" actId="478"/>
          <ac:cxnSpMkLst>
            <pc:docMk/>
            <pc:sldMk cId="1553376008" sldId="326"/>
            <ac:cxnSpMk id="20" creationId="{00000000-0000-0000-0000-000000000000}"/>
          </ac:cxnSpMkLst>
        </pc:cxnChg>
      </pc:sldChg>
      <pc:sldChg chg="addSp delSp modSp mod modTransition modClrScheme addAnim delAnim modAnim chgLayout">
        <pc:chgData name="Joost Andre M Raeymaekers" userId="5a871280-7e73-4d1a-8369-d98911e65c5d" providerId="ADAL" clId="{1B4E40BC-AE9F-4D43-B1AE-BFE6C57711E9}" dt="2020-08-14T17:09:23.173" v="26662"/>
        <pc:sldMkLst>
          <pc:docMk/>
          <pc:sldMk cId="1574810219" sldId="327"/>
        </pc:sldMkLst>
        <pc:spChg chg="del mod">
          <ac:chgData name="Joost Andre M Raeymaekers" userId="5a871280-7e73-4d1a-8369-d98911e65c5d" providerId="ADAL" clId="{1B4E40BC-AE9F-4D43-B1AE-BFE6C57711E9}" dt="2020-07-24T14:28:32.241" v="1086" actId="21"/>
          <ac:spMkLst>
            <pc:docMk/>
            <pc:sldMk cId="1574810219" sldId="327"/>
            <ac:spMk id="2" creationId="{00000000-0000-0000-0000-000000000000}"/>
          </ac:spMkLst>
        </pc:spChg>
        <pc:spChg chg="mod ord">
          <ac:chgData name="Joost Andre M Raeymaekers" userId="5a871280-7e73-4d1a-8369-d98911e65c5d" providerId="ADAL" clId="{1B4E40BC-AE9F-4D43-B1AE-BFE6C57711E9}" dt="2020-07-30T08:01:51.661" v="18467" actId="167"/>
          <ac:spMkLst>
            <pc:docMk/>
            <pc:sldMk cId="1574810219" sldId="327"/>
            <ac:spMk id="2" creationId="{5821C036-9D7F-489D-BED4-05737512885F}"/>
          </ac:spMkLst>
        </pc:spChg>
        <pc:spChg chg="ord">
          <ac:chgData name="Joost Andre M Raeymaekers" userId="5a871280-7e73-4d1a-8369-d98911e65c5d" providerId="ADAL" clId="{1B4E40BC-AE9F-4D43-B1AE-BFE6C57711E9}" dt="2020-07-30T08:01:51.661" v="18467" actId="167"/>
          <ac:spMkLst>
            <pc:docMk/>
            <pc:sldMk cId="1574810219" sldId="327"/>
            <ac:spMk id="8" creationId="{00000000-0000-0000-0000-000000000000}"/>
          </ac:spMkLst>
        </pc:spChg>
        <pc:spChg chg="add del mod ord">
          <ac:chgData name="Joost Andre M Raeymaekers" userId="5a871280-7e73-4d1a-8369-d98911e65c5d" providerId="ADAL" clId="{1B4E40BC-AE9F-4D43-B1AE-BFE6C57711E9}" dt="2020-08-14T10:39:38.550" v="22226" actId="20577"/>
          <ac:spMkLst>
            <pc:docMk/>
            <pc:sldMk cId="1574810219" sldId="327"/>
            <ac:spMk id="13" creationId="{00000000-0000-0000-0000-000000000000}"/>
          </ac:spMkLst>
        </pc:spChg>
        <pc:spChg chg="mod ord">
          <ac:chgData name="Joost Andre M Raeymaekers" userId="5a871280-7e73-4d1a-8369-d98911e65c5d" providerId="ADAL" clId="{1B4E40BC-AE9F-4D43-B1AE-BFE6C57711E9}" dt="2020-08-13T07:25:00.490" v="21382" actId="14100"/>
          <ac:spMkLst>
            <pc:docMk/>
            <pc:sldMk cId="1574810219" sldId="327"/>
            <ac:spMk id="16" creationId="{00000000-0000-0000-0000-000000000000}"/>
          </ac:spMkLst>
        </pc:spChg>
        <pc:spChg chg="ord">
          <ac:chgData name="Joost Andre M Raeymaekers" userId="5a871280-7e73-4d1a-8369-d98911e65c5d" providerId="ADAL" clId="{1B4E40BC-AE9F-4D43-B1AE-BFE6C57711E9}" dt="2020-07-30T08:01:51.661" v="18467" actId="167"/>
          <ac:spMkLst>
            <pc:docMk/>
            <pc:sldMk cId="1574810219" sldId="327"/>
            <ac:spMk id="17" creationId="{00000000-0000-0000-0000-000000000000}"/>
          </ac:spMkLst>
        </pc:spChg>
        <pc:spChg chg="add del ord">
          <ac:chgData name="Joost Andre M Raeymaekers" userId="5a871280-7e73-4d1a-8369-d98911e65c5d" providerId="ADAL" clId="{1B4E40BC-AE9F-4D43-B1AE-BFE6C57711E9}" dt="2020-07-30T08:01:51.661" v="18467" actId="167"/>
          <ac:spMkLst>
            <pc:docMk/>
            <pc:sldMk cId="1574810219" sldId="327"/>
            <ac:spMk id="18" creationId="{00000000-0000-0000-0000-000000000000}"/>
          </ac:spMkLst>
        </pc:spChg>
        <pc:spChg chg="add mod ord">
          <ac:chgData name="Joost Andre M Raeymaekers" userId="5a871280-7e73-4d1a-8369-d98911e65c5d" providerId="ADAL" clId="{1B4E40BC-AE9F-4D43-B1AE-BFE6C57711E9}" dt="2020-07-30T08:01:51.661" v="18467" actId="167"/>
          <ac:spMkLst>
            <pc:docMk/>
            <pc:sldMk cId="1574810219" sldId="327"/>
            <ac:spMk id="22" creationId="{6FBD97C4-DBD7-49BC-9EEE-357FA4D6CB18}"/>
          </ac:spMkLst>
        </pc:spChg>
        <pc:spChg chg="ord">
          <ac:chgData name="Joost Andre M Raeymaekers" userId="5a871280-7e73-4d1a-8369-d98911e65c5d" providerId="ADAL" clId="{1B4E40BC-AE9F-4D43-B1AE-BFE6C57711E9}" dt="2020-07-30T08:01:51.661" v="18467" actId="167"/>
          <ac:spMkLst>
            <pc:docMk/>
            <pc:sldMk cId="1574810219" sldId="327"/>
            <ac:spMk id="27" creationId="{00000000-0000-0000-0000-000000000000}"/>
          </ac:spMkLst>
        </pc:spChg>
        <pc:spChg chg="ord">
          <ac:chgData name="Joost Andre M Raeymaekers" userId="5a871280-7e73-4d1a-8369-d98911e65c5d" providerId="ADAL" clId="{1B4E40BC-AE9F-4D43-B1AE-BFE6C57711E9}" dt="2020-07-30T08:01:51.661" v="18467" actId="167"/>
          <ac:spMkLst>
            <pc:docMk/>
            <pc:sldMk cId="1574810219" sldId="327"/>
            <ac:spMk id="28" creationId="{00000000-0000-0000-0000-000000000000}"/>
          </ac:spMkLst>
        </pc:spChg>
        <pc:spChg chg="ord">
          <ac:chgData name="Joost Andre M Raeymaekers" userId="5a871280-7e73-4d1a-8369-d98911e65c5d" providerId="ADAL" clId="{1B4E40BC-AE9F-4D43-B1AE-BFE6C57711E9}" dt="2020-07-30T08:01:51.661" v="18467" actId="167"/>
          <ac:spMkLst>
            <pc:docMk/>
            <pc:sldMk cId="1574810219" sldId="327"/>
            <ac:spMk id="29" creationId="{00000000-0000-0000-0000-000000000000}"/>
          </ac:spMkLst>
        </pc:spChg>
        <pc:spChg chg="add del mod ord">
          <ac:chgData name="Joost Andre M Raeymaekers" userId="5a871280-7e73-4d1a-8369-d98911e65c5d" providerId="ADAL" clId="{1B4E40BC-AE9F-4D43-B1AE-BFE6C57711E9}" dt="2020-07-30T08:01:51.661" v="18467" actId="167"/>
          <ac:spMkLst>
            <pc:docMk/>
            <pc:sldMk cId="1574810219" sldId="327"/>
            <ac:spMk id="30" creationId="{00000000-0000-0000-0000-000000000000}"/>
          </ac:spMkLst>
        </pc:spChg>
        <pc:grpChg chg="ord">
          <ac:chgData name="Joost Andre M Raeymaekers" userId="5a871280-7e73-4d1a-8369-d98911e65c5d" providerId="ADAL" clId="{1B4E40BC-AE9F-4D43-B1AE-BFE6C57711E9}" dt="2020-07-30T08:01:51.661" v="18467" actId="167"/>
          <ac:grpSpMkLst>
            <pc:docMk/>
            <pc:sldMk cId="1574810219" sldId="327"/>
            <ac:grpSpMk id="25" creationId="{00000000-0000-0000-0000-000000000000}"/>
          </ac:grpSpMkLst>
        </pc:grpChg>
        <pc:picChg chg="add del ord">
          <ac:chgData name="Joost Andre M Raeymaekers" userId="5a871280-7e73-4d1a-8369-d98911e65c5d" providerId="ADAL" clId="{1B4E40BC-AE9F-4D43-B1AE-BFE6C57711E9}" dt="2020-07-30T08:01:51.661" v="18467" actId="167"/>
          <ac:picMkLst>
            <pc:docMk/>
            <pc:sldMk cId="1574810219" sldId="327"/>
            <ac:picMk id="7" creationId="{00000000-0000-0000-0000-000000000000}"/>
          </ac:picMkLst>
        </pc:picChg>
      </pc:sldChg>
      <pc:sldChg chg="addSp delSp modSp mod modTransition modClrScheme delAnim modAnim chgLayout">
        <pc:chgData name="Joost Andre M Raeymaekers" userId="5a871280-7e73-4d1a-8369-d98911e65c5d" providerId="ADAL" clId="{1B4E40BC-AE9F-4D43-B1AE-BFE6C57711E9}" dt="2020-08-14T17:09:23.173" v="26662"/>
        <pc:sldMkLst>
          <pc:docMk/>
          <pc:sldMk cId="3798533678" sldId="328"/>
        </pc:sldMkLst>
        <pc:spChg chg="del">
          <ac:chgData name="Joost Andre M Raeymaekers" userId="5a871280-7e73-4d1a-8369-d98911e65c5d" providerId="ADAL" clId="{1B4E40BC-AE9F-4D43-B1AE-BFE6C57711E9}" dt="2020-07-24T14:27:59.788" v="1085" actId="478"/>
          <ac:spMkLst>
            <pc:docMk/>
            <pc:sldMk cId="3798533678" sldId="328"/>
            <ac:spMk id="2" creationId="{00000000-0000-0000-0000-000000000000}"/>
          </ac:spMkLst>
        </pc:spChg>
        <pc:spChg chg="mod ord">
          <ac:chgData name="Joost Andre M Raeymaekers" userId="5a871280-7e73-4d1a-8369-d98911e65c5d" providerId="ADAL" clId="{1B4E40BC-AE9F-4D43-B1AE-BFE6C57711E9}" dt="2020-07-29T06:34:18.543" v="15755" actId="700"/>
          <ac:spMkLst>
            <pc:docMk/>
            <pc:sldMk cId="3798533678" sldId="328"/>
            <ac:spMk id="2" creationId="{EC4ED805-D51E-4312-AF93-D41A465A54B3}"/>
          </ac:spMkLst>
        </pc:spChg>
        <pc:spChg chg="add del">
          <ac:chgData name="Joost Andre M Raeymaekers" userId="5a871280-7e73-4d1a-8369-d98911e65c5d" providerId="ADAL" clId="{1B4E40BC-AE9F-4D43-B1AE-BFE6C57711E9}" dt="2020-07-24T14:57:47.976" v="3014" actId="21"/>
          <ac:spMkLst>
            <pc:docMk/>
            <pc:sldMk cId="3798533678" sldId="328"/>
            <ac:spMk id="8" creationId="{07419140-DB66-4A8F-A6A1-E5A8590309A7}"/>
          </ac:spMkLst>
        </pc:spChg>
        <pc:spChg chg="mod">
          <ac:chgData name="Joost Andre M Raeymaekers" userId="5a871280-7e73-4d1a-8369-d98911e65c5d" providerId="ADAL" clId="{1B4E40BC-AE9F-4D43-B1AE-BFE6C57711E9}" dt="2020-08-14T10:19:40.801" v="22090" actId="20577"/>
          <ac:spMkLst>
            <pc:docMk/>
            <pc:sldMk cId="3798533678" sldId="328"/>
            <ac:spMk id="13" creationId="{00000000-0000-0000-0000-000000000000}"/>
          </ac:spMkLst>
        </pc:spChg>
        <pc:spChg chg="mod">
          <ac:chgData name="Joost Andre M Raeymaekers" userId="5a871280-7e73-4d1a-8369-d98911e65c5d" providerId="ADAL" clId="{1B4E40BC-AE9F-4D43-B1AE-BFE6C57711E9}" dt="2020-07-26T05:33:02.827" v="6950" actId="20577"/>
          <ac:spMkLst>
            <pc:docMk/>
            <pc:sldMk cId="3798533678" sldId="328"/>
            <ac:spMk id="22" creationId="{00000000-0000-0000-0000-000000000000}"/>
          </ac:spMkLst>
        </pc:spChg>
        <pc:spChg chg="mod">
          <ac:chgData name="Joost Andre M Raeymaekers" userId="5a871280-7e73-4d1a-8369-d98911e65c5d" providerId="ADAL" clId="{1B4E40BC-AE9F-4D43-B1AE-BFE6C57711E9}" dt="2020-08-14T15:57:37.685" v="26658" actId="20577"/>
          <ac:spMkLst>
            <pc:docMk/>
            <pc:sldMk cId="3798533678" sldId="328"/>
            <ac:spMk id="23" creationId="{00000000-0000-0000-0000-000000000000}"/>
          </ac:spMkLst>
        </pc:spChg>
        <pc:grpChg chg="add mod">
          <ac:chgData name="Joost Andre M Raeymaekers" userId="5a871280-7e73-4d1a-8369-d98911e65c5d" providerId="ADAL" clId="{1B4E40BC-AE9F-4D43-B1AE-BFE6C57711E9}" dt="2020-07-26T05:01:34.383" v="5634" actId="164"/>
          <ac:grpSpMkLst>
            <pc:docMk/>
            <pc:sldMk cId="3798533678" sldId="328"/>
            <ac:grpSpMk id="5" creationId="{C4B70953-803F-4A5B-BE17-9F744CF42988}"/>
          </ac:grpSpMkLst>
        </pc:grpChg>
        <pc:grpChg chg="add mod">
          <ac:chgData name="Joost Andre M Raeymaekers" userId="5a871280-7e73-4d1a-8369-d98911e65c5d" providerId="ADAL" clId="{1B4E40BC-AE9F-4D43-B1AE-BFE6C57711E9}" dt="2020-07-26T05:14:37.061" v="6219" actId="1036"/>
          <ac:grpSpMkLst>
            <pc:docMk/>
            <pc:sldMk cId="3798533678" sldId="328"/>
            <ac:grpSpMk id="8" creationId="{27235037-2320-496F-8C79-586593AA9F1E}"/>
          </ac:grpSpMkLst>
        </pc:grpChg>
        <pc:picChg chg="del mod modCrop">
          <ac:chgData name="Joost Andre M Raeymaekers" userId="5a871280-7e73-4d1a-8369-d98911e65c5d" providerId="ADAL" clId="{1B4E40BC-AE9F-4D43-B1AE-BFE6C57711E9}" dt="2020-07-26T04:59:29.906" v="5613" actId="478"/>
          <ac:picMkLst>
            <pc:docMk/>
            <pc:sldMk cId="3798533678" sldId="328"/>
            <ac:picMk id="7" creationId="{00000000-0000-0000-0000-000000000000}"/>
          </ac:picMkLst>
        </pc:picChg>
        <pc:picChg chg="add del">
          <ac:chgData name="Joost Andre M Raeymaekers" userId="5a871280-7e73-4d1a-8369-d98911e65c5d" providerId="ADAL" clId="{1B4E40BC-AE9F-4D43-B1AE-BFE6C57711E9}" dt="2020-07-26T04:59:44.844" v="5615"/>
          <ac:picMkLst>
            <pc:docMk/>
            <pc:sldMk cId="3798533678" sldId="328"/>
            <ac:picMk id="11" creationId="{E1B67AC5-9EEA-4584-9080-9804F18F6929}"/>
          </ac:picMkLst>
        </pc:picChg>
        <pc:picChg chg="add del">
          <ac:chgData name="Joost Andre M Raeymaekers" userId="5a871280-7e73-4d1a-8369-d98911e65c5d" providerId="ADAL" clId="{1B4E40BC-AE9F-4D43-B1AE-BFE6C57711E9}" dt="2020-07-26T04:59:54.187" v="5617"/>
          <ac:picMkLst>
            <pc:docMk/>
            <pc:sldMk cId="3798533678" sldId="328"/>
            <ac:picMk id="12" creationId="{BD3B0DF2-77E4-47E4-A18D-DB43866981DE}"/>
          </ac:picMkLst>
        </pc:picChg>
        <pc:picChg chg="add del mod">
          <ac:chgData name="Joost Andre M Raeymaekers" userId="5a871280-7e73-4d1a-8369-d98911e65c5d" providerId="ADAL" clId="{1B4E40BC-AE9F-4D43-B1AE-BFE6C57711E9}" dt="2020-07-26T05:00:12.848" v="5621"/>
          <ac:picMkLst>
            <pc:docMk/>
            <pc:sldMk cId="3798533678" sldId="328"/>
            <ac:picMk id="14" creationId="{4289BE3F-8BC3-4388-83E7-C043B34C1EFA}"/>
          </ac:picMkLst>
        </pc:picChg>
        <pc:picChg chg="add ord">
          <ac:chgData name="Joost Andre M Raeymaekers" userId="5a871280-7e73-4d1a-8369-d98911e65c5d" providerId="ADAL" clId="{1B4E40BC-AE9F-4D43-B1AE-BFE6C57711E9}" dt="2020-07-26T05:00:23.327" v="5623" actId="167"/>
          <ac:picMkLst>
            <pc:docMk/>
            <pc:sldMk cId="3798533678" sldId="328"/>
            <ac:picMk id="15" creationId="{320C6730-A122-4904-BF34-FB05FD4787B1}"/>
          </ac:picMkLst>
        </pc:picChg>
        <pc:cxnChg chg="add mod">
          <ac:chgData name="Joost Andre M Raeymaekers" userId="5a871280-7e73-4d1a-8369-d98911e65c5d" providerId="ADAL" clId="{1B4E40BC-AE9F-4D43-B1AE-BFE6C57711E9}" dt="2020-07-26T05:01:34.383" v="5634" actId="164"/>
          <ac:cxnSpMkLst>
            <pc:docMk/>
            <pc:sldMk cId="3798533678" sldId="328"/>
            <ac:cxnSpMk id="6" creationId="{7C1F0BB4-32EF-4D6D-A3EC-3C36B9F4436C}"/>
          </ac:cxnSpMkLst>
        </pc:cxnChg>
        <pc:cxnChg chg="add mod">
          <ac:chgData name="Joost Andre M Raeymaekers" userId="5a871280-7e73-4d1a-8369-d98911e65c5d" providerId="ADAL" clId="{1B4E40BC-AE9F-4D43-B1AE-BFE6C57711E9}" dt="2020-07-26T05:14:42.577" v="6244" actId="1036"/>
          <ac:cxnSpMkLst>
            <pc:docMk/>
            <pc:sldMk cId="3798533678" sldId="328"/>
            <ac:cxnSpMk id="10" creationId="{4C7A320B-9A2F-4071-ABF9-2902370E70F3}"/>
          </ac:cxnSpMkLst>
        </pc:cxnChg>
      </pc:sldChg>
      <pc:sldChg chg="modSp add del mod modTransition modClrScheme modShow chgLayout">
        <pc:chgData name="Joost Andre M Raeymaekers" userId="5a871280-7e73-4d1a-8369-d98911e65c5d" providerId="ADAL" clId="{1B4E40BC-AE9F-4D43-B1AE-BFE6C57711E9}" dt="2020-09-05T12:55:56.799" v="26822" actId="2696"/>
        <pc:sldMkLst>
          <pc:docMk/>
          <pc:sldMk cId="1529700687" sldId="329"/>
        </pc:sldMkLst>
        <pc:spChg chg="mod ord">
          <ac:chgData name="Joost Andre M Raeymaekers" userId="5a871280-7e73-4d1a-8369-d98911e65c5d" providerId="ADAL" clId="{1B4E40BC-AE9F-4D43-B1AE-BFE6C57711E9}" dt="2020-07-29T06:34:18.543" v="15755" actId="700"/>
          <ac:spMkLst>
            <pc:docMk/>
            <pc:sldMk cId="1529700687" sldId="329"/>
            <ac:spMk id="4" creationId="{8AD5E8BC-E113-4DA5-9729-5695C476775B}"/>
          </ac:spMkLst>
        </pc:spChg>
      </pc:sldChg>
      <pc:sldChg chg="modSp mod modTransition modClrScheme chgLayout">
        <pc:chgData name="Joost Andre M Raeymaekers" userId="5a871280-7e73-4d1a-8369-d98911e65c5d" providerId="ADAL" clId="{1B4E40BC-AE9F-4D43-B1AE-BFE6C57711E9}" dt="2020-08-14T17:09:23.173" v="26662"/>
        <pc:sldMkLst>
          <pc:docMk/>
          <pc:sldMk cId="1674779075" sldId="330"/>
        </pc:sldMkLst>
        <pc:spChg chg="mod ord">
          <ac:chgData name="Joost Andre M Raeymaekers" userId="5a871280-7e73-4d1a-8369-d98911e65c5d" providerId="ADAL" clId="{1B4E40BC-AE9F-4D43-B1AE-BFE6C57711E9}" dt="2020-07-29T06:34:18.543" v="15755" actId="700"/>
          <ac:spMkLst>
            <pc:docMk/>
            <pc:sldMk cId="1674779075" sldId="330"/>
            <ac:spMk id="2" creationId="{36C8C40C-9306-46FD-A7C3-DC575B4A1109}"/>
          </ac:spMkLst>
        </pc:spChg>
        <pc:spChg chg="mod">
          <ac:chgData name="Joost Andre M Raeymaekers" userId="5a871280-7e73-4d1a-8369-d98911e65c5d" providerId="ADAL" clId="{1B4E40BC-AE9F-4D43-B1AE-BFE6C57711E9}" dt="2020-07-28T22:21:33.919" v="14712" actId="20577"/>
          <ac:spMkLst>
            <pc:docMk/>
            <pc:sldMk cId="1674779075" sldId="330"/>
            <ac:spMk id="12" creationId="{00000000-0000-0000-0000-000000000000}"/>
          </ac:spMkLst>
        </pc:spChg>
        <pc:spChg chg="mod">
          <ac:chgData name="Joost Andre M Raeymaekers" userId="5a871280-7e73-4d1a-8369-d98911e65c5d" providerId="ADAL" clId="{1B4E40BC-AE9F-4D43-B1AE-BFE6C57711E9}" dt="2020-08-14T13:18:35.064" v="26631" actId="255"/>
          <ac:spMkLst>
            <pc:docMk/>
            <pc:sldMk cId="1674779075" sldId="330"/>
            <ac:spMk id="13" creationId="{00000000-0000-0000-0000-000000000000}"/>
          </ac:spMkLst>
        </pc:spChg>
      </pc:sldChg>
      <pc:sldChg chg="modSp mod modTransition modClrScheme modAnim chgLayout">
        <pc:chgData name="Joost Andre M Raeymaekers" userId="5a871280-7e73-4d1a-8369-d98911e65c5d" providerId="ADAL" clId="{1B4E40BC-AE9F-4D43-B1AE-BFE6C57711E9}" dt="2020-08-14T17:09:23.173" v="26662"/>
        <pc:sldMkLst>
          <pc:docMk/>
          <pc:sldMk cId="2396990593" sldId="331"/>
        </pc:sldMkLst>
        <pc:spChg chg="mod">
          <ac:chgData name="Joost Andre M Raeymaekers" userId="5a871280-7e73-4d1a-8369-d98911e65c5d" providerId="ADAL" clId="{1B4E40BC-AE9F-4D43-B1AE-BFE6C57711E9}" dt="2020-08-14T13:18:56.357" v="26634" actId="255"/>
          <ac:spMkLst>
            <pc:docMk/>
            <pc:sldMk cId="2396990593" sldId="331"/>
            <ac:spMk id="2" creationId="{00000000-0000-0000-0000-000000000000}"/>
          </ac:spMkLst>
        </pc:spChg>
        <pc:spChg chg="mod ord">
          <ac:chgData name="Joost Andre M Raeymaekers" userId="5a871280-7e73-4d1a-8369-d98911e65c5d" providerId="ADAL" clId="{1B4E40BC-AE9F-4D43-B1AE-BFE6C57711E9}" dt="2020-07-29T06:34:18.543" v="15755" actId="700"/>
          <ac:spMkLst>
            <pc:docMk/>
            <pc:sldMk cId="2396990593" sldId="331"/>
            <ac:spMk id="3" creationId="{7D76A397-31FD-4B09-A085-90F9200279CF}"/>
          </ac:spMkLst>
        </pc:spChg>
        <pc:spChg chg="mod">
          <ac:chgData name="Joost Andre M Raeymaekers" userId="5a871280-7e73-4d1a-8369-d98911e65c5d" providerId="ADAL" clId="{1B4E40BC-AE9F-4D43-B1AE-BFE6C57711E9}" dt="2020-07-28T22:31:41.672" v="14965" actId="20577"/>
          <ac:spMkLst>
            <pc:docMk/>
            <pc:sldMk cId="2396990593" sldId="331"/>
            <ac:spMk id="12" creationId="{00000000-0000-0000-0000-000000000000}"/>
          </ac:spMkLst>
        </pc:spChg>
      </pc:sldChg>
      <pc:sldChg chg="addSp delSp add del">
        <pc:chgData name="Joost Andre M Raeymaekers" userId="5a871280-7e73-4d1a-8369-d98911e65c5d" providerId="ADAL" clId="{1B4E40BC-AE9F-4D43-B1AE-BFE6C57711E9}" dt="2020-07-28T16:34:58.763" v="14612" actId="2696"/>
        <pc:sldMkLst>
          <pc:docMk/>
          <pc:sldMk cId="2072134239" sldId="332"/>
        </pc:sldMkLst>
        <pc:spChg chg="add del">
          <ac:chgData name="Joost Andre M Raeymaekers" userId="5a871280-7e73-4d1a-8369-d98911e65c5d" providerId="ADAL" clId="{1B4E40BC-AE9F-4D43-B1AE-BFE6C57711E9}" dt="2020-07-25T21:40:45.207" v="5191"/>
          <ac:spMkLst>
            <pc:docMk/>
            <pc:sldMk cId="2072134239" sldId="332"/>
            <ac:spMk id="2" creationId="{94CE07F0-17DE-423B-BE52-46DAC55966AB}"/>
          </ac:spMkLst>
        </pc:spChg>
      </pc:sldChg>
      <pc:sldChg chg="addSp modSp del mod">
        <pc:chgData name="Joost Andre M Raeymaekers" userId="5a871280-7e73-4d1a-8369-d98911e65c5d" providerId="ADAL" clId="{1B4E40BC-AE9F-4D43-B1AE-BFE6C57711E9}" dt="2020-07-24T15:13:47.974" v="3522" actId="2696"/>
        <pc:sldMkLst>
          <pc:docMk/>
          <pc:sldMk cId="1256126529" sldId="333"/>
        </pc:sldMkLst>
        <pc:spChg chg="mod">
          <ac:chgData name="Joost Andre M Raeymaekers" userId="5a871280-7e73-4d1a-8369-d98911e65c5d" providerId="ADAL" clId="{1B4E40BC-AE9F-4D43-B1AE-BFE6C57711E9}" dt="2020-07-24T15:11:52.577" v="3414" actId="20577"/>
          <ac:spMkLst>
            <pc:docMk/>
            <pc:sldMk cId="1256126529" sldId="333"/>
            <ac:spMk id="13" creationId="{00000000-0000-0000-0000-000000000000}"/>
          </ac:spMkLst>
        </pc:spChg>
        <pc:spChg chg="mod">
          <ac:chgData name="Joost Andre M Raeymaekers" userId="5a871280-7e73-4d1a-8369-d98911e65c5d" providerId="ADAL" clId="{1B4E40BC-AE9F-4D43-B1AE-BFE6C57711E9}" dt="2020-07-24T14:30:08.432" v="1088" actId="20577"/>
          <ac:spMkLst>
            <pc:docMk/>
            <pc:sldMk cId="1256126529" sldId="333"/>
            <ac:spMk id="26" creationId="{00000000-0000-0000-0000-000000000000}"/>
          </ac:spMkLst>
        </pc:spChg>
        <pc:picChg chg="add mod modCrop">
          <ac:chgData name="Joost Andre M Raeymaekers" userId="5a871280-7e73-4d1a-8369-d98911e65c5d" providerId="ADAL" clId="{1B4E40BC-AE9F-4D43-B1AE-BFE6C57711E9}" dt="2020-07-24T14:33:02.631" v="1113" actId="14100"/>
          <ac:picMkLst>
            <pc:docMk/>
            <pc:sldMk cId="1256126529" sldId="333"/>
            <ac:picMk id="2" creationId="{9EDB5F9D-6B59-484A-841E-BCF86FF03ABF}"/>
          </ac:picMkLst>
        </pc:picChg>
      </pc:sldChg>
      <pc:sldChg chg="modSp mod modTransition modClrScheme modAnim chgLayout">
        <pc:chgData name="Joost Andre M Raeymaekers" userId="5a871280-7e73-4d1a-8369-d98911e65c5d" providerId="ADAL" clId="{1B4E40BC-AE9F-4D43-B1AE-BFE6C57711E9}" dt="2020-08-14T17:09:23.173" v="26662"/>
        <pc:sldMkLst>
          <pc:docMk/>
          <pc:sldMk cId="1081273640" sldId="334"/>
        </pc:sldMkLst>
        <pc:spChg chg="mod ord">
          <ac:chgData name="Joost Andre M Raeymaekers" userId="5a871280-7e73-4d1a-8369-d98911e65c5d" providerId="ADAL" clId="{1B4E40BC-AE9F-4D43-B1AE-BFE6C57711E9}" dt="2020-07-29T06:34:18.543" v="15755" actId="700"/>
          <ac:spMkLst>
            <pc:docMk/>
            <pc:sldMk cId="1081273640" sldId="334"/>
            <ac:spMk id="2" creationId="{FE7BED37-BCB7-4FB4-BE83-A89D81005934}"/>
          </ac:spMkLst>
        </pc:spChg>
        <pc:spChg chg="mod">
          <ac:chgData name="Joost Andre M Raeymaekers" userId="5a871280-7e73-4d1a-8369-d98911e65c5d" providerId="ADAL" clId="{1B4E40BC-AE9F-4D43-B1AE-BFE6C57711E9}" dt="2020-07-29T09:04:34.671" v="17398" actId="207"/>
          <ac:spMkLst>
            <pc:docMk/>
            <pc:sldMk cId="1081273640" sldId="334"/>
            <ac:spMk id="13" creationId="{00000000-0000-0000-0000-000000000000}"/>
          </ac:spMkLst>
        </pc:spChg>
      </pc:sldChg>
      <pc:sldChg chg="addSp modSp mod modTransition modClrScheme modAnim chgLayout">
        <pc:chgData name="Joost Andre M Raeymaekers" userId="5a871280-7e73-4d1a-8369-d98911e65c5d" providerId="ADAL" clId="{1B4E40BC-AE9F-4D43-B1AE-BFE6C57711E9}" dt="2020-08-14T17:09:23.173" v="26662"/>
        <pc:sldMkLst>
          <pc:docMk/>
          <pc:sldMk cId="3838670353" sldId="335"/>
        </pc:sldMkLst>
        <pc:spChg chg="mod ord">
          <ac:chgData name="Joost Andre M Raeymaekers" userId="5a871280-7e73-4d1a-8369-d98911e65c5d" providerId="ADAL" clId="{1B4E40BC-AE9F-4D43-B1AE-BFE6C57711E9}" dt="2020-07-29T06:34:18.543" v="15755" actId="700"/>
          <ac:spMkLst>
            <pc:docMk/>
            <pc:sldMk cId="3838670353" sldId="335"/>
            <ac:spMk id="3" creationId="{4446C0F9-033D-40C0-9289-78A8520D7E7B}"/>
          </ac:spMkLst>
        </pc:spChg>
        <pc:spChg chg="mod">
          <ac:chgData name="Joost Andre M Raeymaekers" userId="5a871280-7e73-4d1a-8369-d98911e65c5d" providerId="ADAL" clId="{1B4E40BC-AE9F-4D43-B1AE-BFE6C57711E9}" dt="2020-07-26T04:48:06.562" v="5424" actId="20577"/>
          <ac:spMkLst>
            <pc:docMk/>
            <pc:sldMk cId="3838670353" sldId="335"/>
            <ac:spMk id="13" creationId="{00000000-0000-0000-0000-000000000000}"/>
          </ac:spMkLst>
        </pc:spChg>
        <pc:picChg chg="mod">
          <ac:chgData name="Joost Andre M Raeymaekers" userId="5a871280-7e73-4d1a-8369-d98911e65c5d" providerId="ADAL" clId="{1B4E40BC-AE9F-4D43-B1AE-BFE6C57711E9}" dt="2020-07-25T21:35:36.349" v="5147" actId="1076"/>
          <ac:picMkLst>
            <pc:docMk/>
            <pc:sldMk cId="3838670353" sldId="335"/>
            <ac:picMk id="4" creationId="{2187E748-498A-4461-BA03-F7AE6D402F12}"/>
          </ac:picMkLst>
        </pc:picChg>
        <pc:cxnChg chg="add mod">
          <ac:chgData name="Joost Andre M Raeymaekers" userId="5a871280-7e73-4d1a-8369-d98911e65c5d" providerId="ADAL" clId="{1B4E40BC-AE9F-4D43-B1AE-BFE6C57711E9}" dt="2020-07-25T21:35:31.745" v="5146" actId="1037"/>
          <ac:cxnSpMkLst>
            <pc:docMk/>
            <pc:sldMk cId="3838670353" sldId="335"/>
            <ac:cxnSpMk id="6" creationId="{09214CD4-CFE3-4AA1-9DFD-059B173C074B}"/>
          </ac:cxnSpMkLst>
        </pc:cxnChg>
      </pc:sldChg>
      <pc:sldChg chg="addSp delSp modSp add del mod modClrScheme delAnim modAnim chgLayout">
        <pc:chgData name="Joost Andre M Raeymaekers" userId="5a871280-7e73-4d1a-8369-d98911e65c5d" providerId="ADAL" clId="{1B4E40BC-AE9F-4D43-B1AE-BFE6C57711E9}" dt="2020-08-14T10:39:05.848" v="22222" actId="2696"/>
        <pc:sldMkLst>
          <pc:docMk/>
          <pc:sldMk cId="703697451" sldId="336"/>
        </pc:sldMkLst>
        <pc:spChg chg="mod ord">
          <ac:chgData name="Joost Andre M Raeymaekers" userId="5a871280-7e73-4d1a-8369-d98911e65c5d" providerId="ADAL" clId="{1B4E40BC-AE9F-4D43-B1AE-BFE6C57711E9}" dt="2020-07-29T06:34:18.543" v="15755" actId="700"/>
          <ac:spMkLst>
            <pc:docMk/>
            <pc:sldMk cId="703697451" sldId="336"/>
            <ac:spMk id="2" creationId="{F55DE105-A589-49A1-B053-601243D8AFEE}"/>
          </ac:spMkLst>
        </pc:spChg>
        <pc:spChg chg="add del mod">
          <ac:chgData name="Joost Andre M Raeymaekers" userId="5a871280-7e73-4d1a-8369-d98911e65c5d" providerId="ADAL" clId="{1B4E40BC-AE9F-4D43-B1AE-BFE6C57711E9}" dt="2020-08-14T10:27:51.384" v="22160" actId="478"/>
          <ac:spMkLst>
            <pc:docMk/>
            <pc:sldMk cId="703697451" sldId="336"/>
            <ac:spMk id="5" creationId="{6B8E98F2-357D-4DA2-9246-B4DF1C227405}"/>
          </ac:spMkLst>
        </pc:spChg>
        <pc:spChg chg="del mod">
          <ac:chgData name="Joost Andre M Raeymaekers" userId="5a871280-7e73-4d1a-8369-d98911e65c5d" providerId="ADAL" clId="{1B4E40BC-AE9F-4D43-B1AE-BFE6C57711E9}" dt="2020-08-14T10:27:51.384" v="22160" actId="478"/>
          <ac:spMkLst>
            <pc:docMk/>
            <pc:sldMk cId="703697451" sldId="336"/>
            <ac:spMk id="9" creationId="{00000000-0000-0000-0000-000000000000}"/>
          </ac:spMkLst>
        </pc:spChg>
        <pc:spChg chg="del">
          <ac:chgData name="Joost Andre M Raeymaekers" userId="5a871280-7e73-4d1a-8369-d98911e65c5d" providerId="ADAL" clId="{1B4E40BC-AE9F-4D43-B1AE-BFE6C57711E9}" dt="2020-07-24T14:10:55.224" v="394" actId="478"/>
          <ac:spMkLst>
            <pc:docMk/>
            <pc:sldMk cId="703697451" sldId="336"/>
            <ac:spMk id="12" creationId="{00000000-0000-0000-0000-000000000000}"/>
          </ac:spMkLst>
        </pc:spChg>
        <pc:spChg chg="add">
          <ac:chgData name="Joost Andre M Raeymaekers" userId="5a871280-7e73-4d1a-8369-d98911e65c5d" providerId="ADAL" clId="{1B4E40BC-AE9F-4D43-B1AE-BFE6C57711E9}" dt="2020-08-14T10:27:52.049" v="22161"/>
          <ac:spMkLst>
            <pc:docMk/>
            <pc:sldMk cId="703697451" sldId="336"/>
            <ac:spMk id="12" creationId="{B586F8FF-8B9D-4A4E-92BC-022973C4D83E}"/>
          </ac:spMkLst>
        </pc:spChg>
        <pc:spChg chg="del">
          <ac:chgData name="Joost Andre M Raeymaekers" userId="5a871280-7e73-4d1a-8369-d98911e65c5d" providerId="ADAL" clId="{1B4E40BC-AE9F-4D43-B1AE-BFE6C57711E9}" dt="2020-07-24T14:10:53.732" v="393" actId="478"/>
          <ac:spMkLst>
            <pc:docMk/>
            <pc:sldMk cId="703697451" sldId="336"/>
            <ac:spMk id="13" creationId="{00000000-0000-0000-0000-000000000000}"/>
          </ac:spMkLst>
        </pc:spChg>
        <pc:spChg chg="add">
          <ac:chgData name="Joost Andre M Raeymaekers" userId="5a871280-7e73-4d1a-8369-d98911e65c5d" providerId="ADAL" clId="{1B4E40BC-AE9F-4D43-B1AE-BFE6C57711E9}" dt="2020-08-14T10:27:52.049" v="22161"/>
          <ac:spMkLst>
            <pc:docMk/>
            <pc:sldMk cId="703697451" sldId="336"/>
            <ac:spMk id="14" creationId="{16597FDB-2118-4397-A01D-AF1D576F7A35}"/>
          </ac:spMkLst>
        </pc:spChg>
        <pc:spChg chg="del">
          <ac:chgData name="Joost Andre M Raeymaekers" userId="5a871280-7e73-4d1a-8369-d98911e65c5d" providerId="ADAL" clId="{1B4E40BC-AE9F-4D43-B1AE-BFE6C57711E9}" dt="2020-07-24T14:10:49.193" v="390" actId="478"/>
          <ac:spMkLst>
            <pc:docMk/>
            <pc:sldMk cId="703697451" sldId="336"/>
            <ac:spMk id="16" creationId="{00000000-0000-0000-0000-000000000000}"/>
          </ac:spMkLst>
        </pc:spChg>
        <pc:spChg chg="add mod">
          <ac:chgData name="Joost Andre M Raeymaekers" userId="5a871280-7e73-4d1a-8369-d98911e65c5d" providerId="ADAL" clId="{1B4E40BC-AE9F-4D43-B1AE-BFE6C57711E9}" dt="2020-07-29T09:39:38.283" v="18168" actId="20577"/>
          <ac:spMkLst>
            <pc:docMk/>
            <pc:sldMk cId="703697451" sldId="336"/>
            <ac:spMk id="18" creationId="{3EDC623C-7C89-4A1E-B6E4-20D3ED9683A6}"/>
          </ac:spMkLst>
        </pc:spChg>
        <pc:grpChg chg="del">
          <ac:chgData name="Joost Andre M Raeymaekers" userId="5a871280-7e73-4d1a-8369-d98911e65c5d" providerId="ADAL" clId="{1B4E40BC-AE9F-4D43-B1AE-BFE6C57711E9}" dt="2020-07-24T14:10:50.553" v="391" actId="478"/>
          <ac:grpSpMkLst>
            <pc:docMk/>
            <pc:sldMk cId="703697451" sldId="336"/>
            <ac:grpSpMk id="23" creationId="{00000000-0000-0000-0000-000000000000}"/>
          </ac:grpSpMkLst>
        </pc:grpChg>
        <pc:picChg chg="add del">
          <ac:chgData name="Joost Andre M Raeymaekers" userId="5a871280-7e73-4d1a-8369-d98911e65c5d" providerId="ADAL" clId="{1B4E40BC-AE9F-4D43-B1AE-BFE6C57711E9}" dt="2020-07-24T14:11:17.022" v="399" actId="478"/>
          <ac:picMkLst>
            <pc:docMk/>
            <pc:sldMk cId="703697451" sldId="336"/>
            <ac:picMk id="2" creationId="{43B2311C-92D1-4F8B-98E8-D032EC6D1244}"/>
          </ac:picMkLst>
        </pc:picChg>
        <pc:picChg chg="add mod ord modCrop">
          <ac:chgData name="Joost Andre M Raeymaekers" userId="5a871280-7e73-4d1a-8369-d98911e65c5d" providerId="ADAL" clId="{1B4E40BC-AE9F-4D43-B1AE-BFE6C57711E9}" dt="2020-07-24T22:17:18.742" v="3834" actId="1035"/>
          <ac:picMkLst>
            <pc:docMk/>
            <pc:sldMk cId="703697451" sldId="336"/>
            <ac:picMk id="3" creationId="{C2ADCD5B-5770-4871-8C37-47629C74F409}"/>
          </ac:picMkLst>
        </pc:picChg>
        <pc:picChg chg="add del mod modCrop">
          <ac:chgData name="Joost Andre M Raeymaekers" userId="5a871280-7e73-4d1a-8369-d98911e65c5d" providerId="ADAL" clId="{1B4E40BC-AE9F-4D43-B1AE-BFE6C57711E9}" dt="2020-08-14T10:27:51.384" v="22160" actId="478"/>
          <ac:picMkLst>
            <pc:docMk/>
            <pc:sldMk cId="703697451" sldId="336"/>
            <ac:picMk id="4" creationId="{56014A12-E56E-4F23-B90F-2949907C43FC}"/>
          </ac:picMkLst>
        </pc:picChg>
        <pc:picChg chg="del">
          <ac:chgData name="Joost Andre M Raeymaekers" userId="5a871280-7e73-4d1a-8369-d98911e65c5d" providerId="ADAL" clId="{1B4E40BC-AE9F-4D43-B1AE-BFE6C57711E9}" dt="2020-07-24T14:10:51.538" v="392" actId="478"/>
          <ac:picMkLst>
            <pc:docMk/>
            <pc:sldMk cId="703697451" sldId="336"/>
            <ac:picMk id="11" creationId="{00000000-0000-0000-0000-000000000000}"/>
          </ac:picMkLst>
        </pc:picChg>
        <pc:picChg chg="add">
          <ac:chgData name="Joost Andre M Raeymaekers" userId="5a871280-7e73-4d1a-8369-d98911e65c5d" providerId="ADAL" clId="{1B4E40BC-AE9F-4D43-B1AE-BFE6C57711E9}" dt="2020-08-14T10:27:52.049" v="22161"/>
          <ac:picMkLst>
            <pc:docMk/>
            <pc:sldMk cId="703697451" sldId="336"/>
            <ac:picMk id="13" creationId="{104D3477-C154-4001-B39D-8713573076CC}"/>
          </ac:picMkLst>
        </pc:picChg>
        <pc:cxnChg chg="add del mod">
          <ac:chgData name="Joost Andre M Raeymaekers" userId="5a871280-7e73-4d1a-8369-d98911e65c5d" providerId="ADAL" clId="{1B4E40BC-AE9F-4D43-B1AE-BFE6C57711E9}" dt="2020-08-14T10:27:51.384" v="22160" actId="478"/>
          <ac:cxnSpMkLst>
            <pc:docMk/>
            <pc:sldMk cId="703697451" sldId="336"/>
            <ac:cxnSpMk id="15" creationId="{C173FACA-4C7B-4D1C-ADA9-EF72A5F12597}"/>
          </ac:cxnSpMkLst>
        </pc:cxnChg>
        <pc:cxnChg chg="add">
          <ac:chgData name="Joost Andre M Raeymaekers" userId="5a871280-7e73-4d1a-8369-d98911e65c5d" providerId="ADAL" clId="{1B4E40BC-AE9F-4D43-B1AE-BFE6C57711E9}" dt="2020-08-14T10:27:52.049" v="22161"/>
          <ac:cxnSpMkLst>
            <pc:docMk/>
            <pc:sldMk cId="703697451" sldId="336"/>
            <ac:cxnSpMk id="16" creationId="{799F0FE7-6EF3-4A36-863A-A59A0318FD94}"/>
          </ac:cxnSpMkLst>
        </pc:cxnChg>
        <pc:cxnChg chg="add mod">
          <ac:chgData name="Joost Andre M Raeymaekers" userId="5a871280-7e73-4d1a-8369-d98911e65c5d" providerId="ADAL" clId="{1B4E40BC-AE9F-4D43-B1AE-BFE6C57711E9}" dt="2020-07-30T17:46:56.811" v="21363" actId="1038"/>
          <ac:cxnSpMkLst>
            <pc:docMk/>
            <pc:sldMk cId="703697451" sldId="336"/>
            <ac:cxnSpMk id="21" creationId="{01BD6287-9569-47A8-B49B-6A76FA4B2C96}"/>
          </ac:cxnSpMkLst>
        </pc:cxnChg>
        <pc:cxnChg chg="add mod">
          <ac:chgData name="Joost Andre M Raeymaekers" userId="5a871280-7e73-4d1a-8369-d98911e65c5d" providerId="ADAL" clId="{1B4E40BC-AE9F-4D43-B1AE-BFE6C57711E9}" dt="2020-07-24T22:18:30.605" v="3872" actId="14100"/>
          <ac:cxnSpMkLst>
            <pc:docMk/>
            <pc:sldMk cId="703697451" sldId="336"/>
            <ac:cxnSpMk id="24" creationId="{EB7ADB62-E837-4ACF-A554-2A8DA1D5CBF9}"/>
          </ac:cxnSpMkLst>
        </pc:cxnChg>
        <pc:cxnChg chg="add mod">
          <ac:chgData name="Joost Andre M Raeymaekers" userId="5a871280-7e73-4d1a-8369-d98911e65c5d" providerId="ADAL" clId="{1B4E40BC-AE9F-4D43-B1AE-BFE6C57711E9}" dt="2020-07-24T22:18:25.358" v="3871" actId="14100"/>
          <ac:cxnSpMkLst>
            <pc:docMk/>
            <pc:sldMk cId="703697451" sldId="336"/>
            <ac:cxnSpMk id="25" creationId="{ABA581BA-EBC0-4D7D-AC6B-261A94C6BB51}"/>
          </ac:cxnSpMkLst>
        </pc:cxnChg>
      </pc:sldChg>
      <pc:sldChg chg="addSp delSp modSp add mod ord modTransition modAnim">
        <pc:chgData name="Joost Andre M Raeymaekers" userId="5a871280-7e73-4d1a-8369-d98911e65c5d" providerId="ADAL" clId="{1B4E40BC-AE9F-4D43-B1AE-BFE6C57711E9}" dt="2020-08-14T17:09:23.173" v="26662"/>
        <pc:sldMkLst>
          <pc:docMk/>
          <pc:sldMk cId="989598932" sldId="336"/>
        </pc:sldMkLst>
        <pc:spChg chg="add mod">
          <ac:chgData name="Joost Andre M Raeymaekers" userId="5a871280-7e73-4d1a-8369-d98911e65c5d" providerId="ADAL" clId="{1B4E40BC-AE9F-4D43-B1AE-BFE6C57711E9}" dt="2020-08-14T13:04:14.196" v="26511" actId="1036"/>
          <ac:spMkLst>
            <pc:docMk/>
            <pc:sldMk cId="989598932" sldId="336"/>
            <ac:spMk id="4" creationId="{CFB82A2D-819E-4E5C-B215-52F2B5AC62CA}"/>
          </ac:spMkLst>
        </pc:spChg>
        <pc:spChg chg="del mod">
          <ac:chgData name="Joost Andre M Raeymaekers" userId="5a871280-7e73-4d1a-8369-d98911e65c5d" providerId="ADAL" clId="{1B4E40BC-AE9F-4D43-B1AE-BFE6C57711E9}" dt="2020-08-14T12:32:17.790" v="25222" actId="478"/>
          <ac:spMkLst>
            <pc:docMk/>
            <pc:sldMk cId="989598932" sldId="336"/>
            <ac:spMk id="12" creationId="{B586F8FF-8B9D-4A4E-92BC-022973C4D83E}"/>
          </ac:spMkLst>
        </pc:spChg>
        <pc:spChg chg="del">
          <ac:chgData name="Joost Andre M Raeymaekers" userId="5a871280-7e73-4d1a-8369-d98911e65c5d" providerId="ADAL" clId="{1B4E40BC-AE9F-4D43-B1AE-BFE6C57711E9}" dt="2020-08-14T12:56:11.473" v="25794" actId="478"/>
          <ac:spMkLst>
            <pc:docMk/>
            <pc:sldMk cId="989598932" sldId="336"/>
            <ac:spMk id="14" creationId="{16597FDB-2118-4397-A01D-AF1D576F7A35}"/>
          </ac:spMkLst>
        </pc:spChg>
        <pc:spChg chg="add del">
          <ac:chgData name="Joost Andre M Raeymaekers" userId="5a871280-7e73-4d1a-8369-d98911e65c5d" providerId="ADAL" clId="{1B4E40BC-AE9F-4D43-B1AE-BFE6C57711E9}" dt="2020-08-14T12:32:35.438" v="25226" actId="478"/>
          <ac:spMkLst>
            <pc:docMk/>
            <pc:sldMk cId="989598932" sldId="336"/>
            <ac:spMk id="15" creationId="{4E254B49-A0E8-43E2-9F45-F8BFFD24FB0A}"/>
          </ac:spMkLst>
        </pc:spChg>
        <pc:spChg chg="add del">
          <ac:chgData name="Joost Andre M Raeymaekers" userId="5a871280-7e73-4d1a-8369-d98911e65c5d" providerId="ADAL" clId="{1B4E40BC-AE9F-4D43-B1AE-BFE6C57711E9}" dt="2020-08-14T12:32:33.143" v="25225"/>
          <ac:spMkLst>
            <pc:docMk/>
            <pc:sldMk cId="989598932" sldId="336"/>
            <ac:spMk id="17" creationId="{7CDF7EE0-CF69-444C-9913-83CAB4B91874}"/>
          </ac:spMkLst>
        </pc:spChg>
        <pc:spChg chg="mod">
          <ac:chgData name="Joost Andre M Raeymaekers" userId="5a871280-7e73-4d1a-8369-d98911e65c5d" providerId="ADAL" clId="{1B4E40BC-AE9F-4D43-B1AE-BFE6C57711E9}" dt="2020-08-14T13:03:26.316" v="26493" actId="20577"/>
          <ac:spMkLst>
            <pc:docMk/>
            <pc:sldMk cId="989598932" sldId="336"/>
            <ac:spMk id="18" creationId="{3EDC623C-7C89-4A1E-B6E4-20D3ED9683A6}"/>
          </ac:spMkLst>
        </pc:spChg>
        <pc:spChg chg="add mod">
          <ac:chgData name="Joost Andre M Raeymaekers" userId="5a871280-7e73-4d1a-8369-d98911e65c5d" providerId="ADAL" clId="{1B4E40BC-AE9F-4D43-B1AE-BFE6C57711E9}" dt="2020-08-14T12:33:17.588" v="25285" actId="255"/>
          <ac:spMkLst>
            <pc:docMk/>
            <pc:sldMk cId="989598932" sldId="336"/>
            <ac:spMk id="19" creationId="{4B36C42C-68B9-47D4-966E-971618ACB3A2}"/>
          </ac:spMkLst>
        </pc:spChg>
        <pc:spChg chg="add mod">
          <ac:chgData name="Joost Andre M Raeymaekers" userId="5a871280-7e73-4d1a-8369-d98911e65c5d" providerId="ADAL" clId="{1B4E40BC-AE9F-4D43-B1AE-BFE6C57711E9}" dt="2020-08-14T14:33:09.284" v="26645" actId="20577"/>
          <ac:spMkLst>
            <pc:docMk/>
            <pc:sldMk cId="989598932" sldId="336"/>
            <ac:spMk id="20" creationId="{50A70445-CC64-4202-BF1E-4DC0831DC9C7}"/>
          </ac:spMkLst>
        </pc:spChg>
        <pc:picChg chg="del">
          <ac:chgData name="Joost Andre M Raeymaekers" userId="5a871280-7e73-4d1a-8369-d98911e65c5d" providerId="ADAL" clId="{1B4E40BC-AE9F-4D43-B1AE-BFE6C57711E9}" dt="2020-08-14T12:56:11.473" v="25794" actId="478"/>
          <ac:picMkLst>
            <pc:docMk/>
            <pc:sldMk cId="989598932" sldId="336"/>
            <ac:picMk id="13" creationId="{104D3477-C154-4001-B39D-8713573076CC}"/>
          </ac:picMkLst>
        </pc:picChg>
        <pc:cxnChg chg="del mod">
          <ac:chgData name="Joost Andre M Raeymaekers" userId="5a871280-7e73-4d1a-8369-d98911e65c5d" providerId="ADAL" clId="{1B4E40BC-AE9F-4D43-B1AE-BFE6C57711E9}" dt="2020-08-14T12:56:11.473" v="25794" actId="478"/>
          <ac:cxnSpMkLst>
            <pc:docMk/>
            <pc:sldMk cId="989598932" sldId="336"/>
            <ac:cxnSpMk id="16" creationId="{799F0FE7-6EF3-4A36-863A-A59A0318FD94}"/>
          </ac:cxnSpMkLst>
        </pc:cxnChg>
      </pc:sldChg>
      <pc:sldChg chg="add del">
        <pc:chgData name="Joost Andre M Raeymaekers" userId="5a871280-7e73-4d1a-8369-d98911e65c5d" providerId="ADAL" clId="{1B4E40BC-AE9F-4D43-B1AE-BFE6C57711E9}" dt="2020-07-24T14:12:03.709" v="402" actId="22"/>
        <pc:sldMkLst>
          <pc:docMk/>
          <pc:sldMk cId="87874002" sldId="337"/>
        </pc:sldMkLst>
      </pc:sldChg>
      <pc:sldChg chg="addSp delSp modSp add del mod delAnim modAnim">
        <pc:chgData name="Joost Andre M Raeymaekers" userId="5a871280-7e73-4d1a-8369-d98911e65c5d" providerId="ADAL" clId="{1B4E40BC-AE9F-4D43-B1AE-BFE6C57711E9}" dt="2020-07-26T05:11:45.062" v="5971" actId="47"/>
        <pc:sldMkLst>
          <pc:docMk/>
          <pc:sldMk cId="1270270034" sldId="337"/>
        </pc:sldMkLst>
        <pc:spChg chg="add mod">
          <ac:chgData name="Joost Andre M Raeymaekers" userId="5a871280-7e73-4d1a-8369-d98911e65c5d" providerId="ADAL" clId="{1B4E40BC-AE9F-4D43-B1AE-BFE6C57711E9}" dt="2020-07-24T22:31:49.440" v="4163" actId="20577"/>
          <ac:spMkLst>
            <pc:docMk/>
            <pc:sldMk cId="1270270034" sldId="337"/>
            <ac:spMk id="3" creationId="{17E6EA4F-A11F-4637-B8B5-EA976C53735E}"/>
          </ac:spMkLst>
        </pc:spChg>
        <pc:spChg chg="add del mod ord">
          <ac:chgData name="Joost Andre M Raeymaekers" userId="5a871280-7e73-4d1a-8369-d98911e65c5d" providerId="ADAL" clId="{1B4E40BC-AE9F-4D43-B1AE-BFE6C57711E9}" dt="2020-07-24T14:59:43.966" v="3063" actId="20577"/>
          <ac:spMkLst>
            <pc:docMk/>
            <pc:sldMk cId="1270270034" sldId="337"/>
            <ac:spMk id="6" creationId="{1326BAC7-51E2-4D4A-AA37-7EB7FB8B3186}"/>
          </ac:spMkLst>
        </pc:spChg>
        <pc:spChg chg="add mod">
          <ac:chgData name="Joost Andre M Raeymaekers" userId="5a871280-7e73-4d1a-8369-d98911e65c5d" providerId="ADAL" clId="{1B4E40BC-AE9F-4D43-B1AE-BFE6C57711E9}" dt="2020-07-24T15:00:08.646" v="3075" actId="1037"/>
          <ac:spMkLst>
            <pc:docMk/>
            <pc:sldMk cId="1270270034" sldId="337"/>
            <ac:spMk id="12" creationId="{FC402EBD-F397-49EE-8F23-6D76B3C46058}"/>
          </ac:spMkLst>
        </pc:spChg>
        <pc:spChg chg="del">
          <ac:chgData name="Joost Andre M Raeymaekers" userId="5a871280-7e73-4d1a-8369-d98911e65c5d" providerId="ADAL" clId="{1B4E40BC-AE9F-4D43-B1AE-BFE6C57711E9}" dt="2020-07-24T14:34:04.522" v="1118" actId="478"/>
          <ac:spMkLst>
            <pc:docMk/>
            <pc:sldMk cId="1270270034" sldId="337"/>
            <ac:spMk id="13" creationId="{00000000-0000-0000-0000-000000000000}"/>
          </ac:spMkLst>
        </pc:spChg>
        <pc:spChg chg="add mod">
          <ac:chgData name="Joost Andre M Raeymaekers" userId="5a871280-7e73-4d1a-8369-d98911e65c5d" providerId="ADAL" clId="{1B4E40BC-AE9F-4D43-B1AE-BFE6C57711E9}" dt="2020-07-24T15:07:27.819" v="3357" actId="164"/>
          <ac:spMkLst>
            <pc:docMk/>
            <pc:sldMk cId="1270270034" sldId="337"/>
            <ac:spMk id="17" creationId="{59669590-1DBB-45ED-A835-2D6B7D282868}"/>
          </ac:spMkLst>
        </pc:spChg>
        <pc:spChg chg="del mod">
          <ac:chgData name="Joost Andre M Raeymaekers" userId="5a871280-7e73-4d1a-8369-d98911e65c5d" providerId="ADAL" clId="{1B4E40BC-AE9F-4D43-B1AE-BFE6C57711E9}" dt="2020-07-24T14:34:02.162" v="1117" actId="478"/>
          <ac:spMkLst>
            <pc:docMk/>
            <pc:sldMk cId="1270270034" sldId="337"/>
            <ac:spMk id="26" creationId="{00000000-0000-0000-0000-000000000000}"/>
          </ac:spMkLst>
        </pc:spChg>
        <pc:grpChg chg="add mod">
          <ac:chgData name="Joost Andre M Raeymaekers" userId="5a871280-7e73-4d1a-8369-d98911e65c5d" providerId="ADAL" clId="{1B4E40BC-AE9F-4D43-B1AE-BFE6C57711E9}" dt="2020-07-24T15:07:10.522" v="3355" actId="164"/>
          <ac:grpSpMkLst>
            <pc:docMk/>
            <pc:sldMk cId="1270270034" sldId="337"/>
            <ac:grpSpMk id="18" creationId="{9C2BFB73-1663-4370-9842-AF3C334D4330}"/>
          </ac:grpSpMkLst>
        </pc:grpChg>
        <pc:grpChg chg="add mod">
          <ac:chgData name="Joost Andre M Raeymaekers" userId="5a871280-7e73-4d1a-8369-d98911e65c5d" providerId="ADAL" clId="{1B4E40BC-AE9F-4D43-B1AE-BFE6C57711E9}" dt="2020-07-24T15:07:27.819" v="3357" actId="164"/>
          <ac:grpSpMkLst>
            <pc:docMk/>
            <pc:sldMk cId="1270270034" sldId="337"/>
            <ac:grpSpMk id="19" creationId="{A1DDDC44-2853-4FE0-907D-BFF93C845D70}"/>
          </ac:grpSpMkLst>
        </pc:grpChg>
        <pc:picChg chg="del mod modCrop">
          <ac:chgData name="Joost Andre M Raeymaekers" userId="5a871280-7e73-4d1a-8369-d98911e65c5d" providerId="ADAL" clId="{1B4E40BC-AE9F-4D43-B1AE-BFE6C57711E9}" dt="2020-07-25T21:25:19.427" v="5047" actId="478"/>
          <ac:picMkLst>
            <pc:docMk/>
            <pc:sldMk cId="1270270034" sldId="337"/>
            <ac:picMk id="2" creationId="{9EDB5F9D-6B59-484A-841E-BCF86FF03ABF}"/>
          </ac:picMkLst>
        </pc:picChg>
        <pc:picChg chg="del">
          <ac:chgData name="Joost Andre M Raeymaekers" userId="5a871280-7e73-4d1a-8369-d98911e65c5d" providerId="ADAL" clId="{1B4E40BC-AE9F-4D43-B1AE-BFE6C57711E9}" dt="2020-07-24T14:33:44.553" v="1115" actId="478"/>
          <ac:picMkLst>
            <pc:docMk/>
            <pc:sldMk cId="1270270034" sldId="337"/>
            <ac:picMk id="5" creationId="{203E6CFD-0332-49C9-867E-3E9E617D3A7F}"/>
          </ac:picMkLst>
        </pc:picChg>
        <pc:picChg chg="add del ord">
          <ac:chgData name="Joost Andre M Raeymaekers" userId="5a871280-7e73-4d1a-8369-d98911e65c5d" providerId="ADAL" clId="{1B4E40BC-AE9F-4D43-B1AE-BFE6C57711E9}" dt="2020-07-26T04:58:38.109" v="5608" actId="478"/>
          <ac:picMkLst>
            <pc:docMk/>
            <pc:sldMk cId="1270270034" sldId="337"/>
            <ac:picMk id="11" creationId="{113EC364-F6FA-409F-B870-769293E8FEB9}"/>
          </ac:picMkLst>
        </pc:picChg>
        <pc:picChg chg="add ord">
          <ac:chgData name="Joost Andre M Raeymaekers" userId="5a871280-7e73-4d1a-8369-d98911e65c5d" providerId="ADAL" clId="{1B4E40BC-AE9F-4D43-B1AE-BFE6C57711E9}" dt="2020-07-26T04:58:46.672" v="5609" actId="167"/>
          <ac:picMkLst>
            <pc:docMk/>
            <pc:sldMk cId="1270270034" sldId="337"/>
            <ac:picMk id="13" creationId="{0DBDE4DE-D1A1-47F8-8D08-4311FA66D985}"/>
          </ac:picMkLst>
        </pc:picChg>
        <pc:cxnChg chg="add mod">
          <ac:chgData name="Joost Andre M Raeymaekers" userId="5a871280-7e73-4d1a-8369-d98911e65c5d" providerId="ADAL" clId="{1B4E40BC-AE9F-4D43-B1AE-BFE6C57711E9}" dt="2020-07-24T15:07:10.522" v="3355" actId="164"/>
          <ac:cxnSpMkLst>
            <pc:docMk/>
            <pc:sldMk cId="1270270034" sldId="337"/>
            <ac:cxnSpMk id="8" creationId="{88919541-3FFB-45EA-8F4A-5C8F880D2245}"/>
          </ac:cxnSpMkLst>
        </pc:cxnChg>
        <pc:cxnChg chg="add del">
          <ac:chgData name="Joost Andre M Raeymaekers" userId="5a871280-7e73-4d1a-8369-d98911e65c5d" providerId="ADAL" clId="{1B4E40BC-AE9F-4D43-B1AE-BFE6C57711E9}" dt="2020-07-24T14:40:56.038" v="1709"/>
          <ac:cxnSpMkLst>
            <pc:docMk/>
            <pc:sldMk cId="1270270034" sldId="337"/>
            <ac:cxnSpMk id="11" creationId="{0DF15A0B-754F-45BA-AFDF-0FD561C0E36D}"/>
          </ac:cxnSpMkLst>
        </pc:cxnChg>
        <pc:cxnChg chg="add mod">
          <ac:chgData name="Joost Andre M Raeymaekers" userId="5a871280-7e73-4d1a-8369-d98911e65c5d" providerId="ADAL" clId="{1B4E40BC-AE9F-4D43-B1AE-BFE6C57711E9}" dt="2020-07-25T21:25:29.899" v="5050" actId="14100"/>
          <ac:cxnSpMkLst>
            <pc:docMk/>
            <pc:sldMk cId="1270270034" sldId="337"/>
            <ac:cxnSpMk id="14" creationId="{4C0C446C-F475-4730-96AE-67BDDADCC6B8}"/>
          </ac:cxnSpMkLst>
        </pc:cxnChg>
      </pc:sldChg>
      <pc:sldChg chg="addSp delSp modSp add del mod delAnim">
        <pc:chgData name="Joost Andre M Raeymaekers" userId="5a871280-7e73-4d1a-8369-d98911e65c5d" providerId="ADAL" clId="{1B4E40BC-AE9F-4D43-B1AE-BFE6C57711E9}" dt="2020-07-24T14:22:27.383" v="948" actId="47"/>
        <pc:sldMkLst>
          <pc:docMk/>
          <pc:sldMk cId="3838341517" sldId="337"/>
        </pc:sldMkLst>
        <pc:spChg chg="del mod">
          <ac:chgData name="Joost Andre M Raeymaekers" userId="5a871280-7e73-4d1a-8369-d98911e65c5d" providerId="ADAL" clId="{1B4E40BC-AE9F-4D43-B1AE-BFE6C57711E9}" dt="2020-07-24T14:12:14.209" v="405" actId="478"/>
          <ac:spMkLst>
            <pc:docMk/>
            <pc:sldMk cId="3838341517" sldId="337"/>
            <ac:spMk id="19" creationId="{00000000-0000-0000-0000-000000000000}"/>
          </ac:spMkLst>
        </pc:spChg>
        <pc:spChg chg="del">
          <ac:chgData name="Joost Andre M Raeymaekers" userId="5a871280-7e73-4d1a-8369-d98911e65c5d" providerId="ADAL" clId="{1B4E40BC-AE9F-4D43-B1AE-BFE6C57711E9}" dt="2020-07-24T14:12:16.360" v="406" actId="478"/>
          <ac:spMkLst>
            <pc:docMk/>
            <pc:sldMk cId="3838341517" sldId="337"/>
            <ac:spMk id="27" creationId="{00000000-0000-0000-0000-000000000000}"/>
          </ac:spMkLst>
        </pc:spChg>
        <pc:spChg chg="del">
          <ac:chgData name="Joost Andre M Raeymaekers" userId="5a871280-7e73-4d1a-8369-d98911e65c5d" providerId="ADAL" clId="{1B4E40BC-AE9F-4D43-B1AE-BFE6C57711E9}" dt="2020-07-24T14:12:22.537" v="407" actId="478"/>
          <ac:spMkLst>
            <pc:docMk/>
            <pc:sldMk cId="3838341517" sldId="337"/>
            <ac:spMk id="29" creationId="{00000000-0000-0000-0000-000000000000}"/>
          </ac:spMkLst>
        </pc:spChg>
        <pc:picChg chg="add del">
          <ac:chgData name="Joost Andre M Raeymaekers" userId="5a871280-7e73-4d1a-8369-d98911e65c5d" providerId="ADAL" clId="{1B4E40BC-AE9F-4D43-B1AE-BFE6C57711E9}" dt="2020-07-24T14:12:27.162" v="409" actId="478"/>
          <ac:picMkLst>
            <pc:docMk/>
            <pc:sldMk cId="3838341517" sldId="337"/>
            <ac:picMk id="7" creationId="{00000000-0000-0000-0000-000000000000}"/>
          </ac:picMkLst>
        </pc:picChg>
      </pc:sldChg>
      <pc:sldChg chg="addSp delSp modSp add del mod modAnim">
        <pc:chgData name="Joost Andre M Raeymaekers" userId="5a871280-7e73-4d1a-8369-d98911e65c5d" providerId="ADAL" clId="{1B4E40BC-AE9F-4D43-B1AE-BFE6C57711E9}" dt="2020-07-26T05:22:52.385" v="6575" actId="47"/>
        <pc:sldMkLst>
          <pc:docMk/>
          <pc:sldMk cId="1612246352" sldId="338"/>
        </pc:sldMkLst>
        <pc:spChg chg="del mod topLvl">
          <ac:chgData name="Joost Andre M Raeymaekers" userId="5a871280-7e73-4d1a-8369-d98911e65c5d" providerId="ADAL" clId="{1B4E40BC-AE9F-4D43-B1AE-BFE6C57711E9}" dt="2020-07-26T05:20:46.249" v="6499" actId="21"/>
          <ac:spMkLst>
            <pc:docMk/>
            <pc:sldMk cId="1612246352" sldId="338"/>
            <ac:spMk id="3" creationId="{17E6EA4F-A11F-4637-B8B5-EA976C53735E}"/>
          </ac:spMkLst>
        </pc:spChg>
        <pc:spChg chg="mod">
          <ac:chgData name="Joost Andre M Raeymaekers" userId="5a871280-7e73-4d1a-8369-d98911e65c5d" providerId="ADAL" clId="{1B4E40BC-AE9F-4D43-B1AE-BFE6C57711E9}" dt="2020-07-24T15:00:18.850" v="3077" actId="20577"/>
          <ac:spMkLst>
            <pc:docMk/>
            <pc:sldMk cId="1612246352" sldId="338"/>
            <ac:spMk id="6" creationId="{1326BAC7-51E2-4D4A-AA37-7EB7FB8B3186}"/>
          </ac:spMkLst>
        </pc:spChg>
        <pc:spChg chg="add">
          <ac:chgData name="Joost Andre M Raeymaekers" userId="5a871280-7e73-4d1a-8369-d98911e65c5d" providerId="ADAL" clId="{1B4E40BC-AE9F-4D43-B1AE-BFE6C57711E9}" dt="2020-07-24T15:00:20.413" v="3078"/>
          <ac:spMkLst>
            <pc:docMk/>
            <pc:sldMk cId="1612246352" sldId="338"/>
            <ac:spMk id="7" creationId="{90B292ED-64CB-4911-86E4-8C39E66BD15C}"/>
          </ac:spMkLst>
        </pc:spChg>
        <pc:grpChg chg="add del mod">
          <ac:chgData name="Joost Andre M Raeymaekers" userId="5a871280-7e73-4d1a-8369-d98911e65c5d" providerId="ADAL" clId="{1B4E40BC-AE9F-4D43-B1AE-BFE6C57711E9}" dt="2020-07-26T05:12:29.203" v="6044" actId="478"/>
          <ac:grpSpMkLst>
            <pc:docMk/>
            <pc:sldMk cId="1612246352" sldId="338"/>
            <ac:grpSpMk id="5" creationId="{A66901F0-4C6B-4AE8-B420-D1DED2748A5F}"/>
          </ac:grpSpMkLst>
        </pc:grpChg>
        <pc:picChg chg="del">
          <ac:chgData name="Joost Andre M Raeymaekers" userId="5a871280-7e73-4d1a-8369-d98911e65c5d" providerId="ADAL" clId="{1B4E40BC-AE9F-4D43-B1AE-BFE6C57711E9}" dt="2020-07-25T21:24:58.195" v="5043" actId="478"/>
          <ac:picMkLst>
            <pc:docMk/>
            <pc:sldMk cId="1612246352" sldId="338"/>
            <ac:picMk id="2" creationId="{9EDB5F9D-6B59-484A-841E-BCF86FF03ABF}"/>
          </ac:picMkLst>
        </pc:picChg>
        <pc:picChg chg="add del ord">
          <ac:chgData name="Joost Andre M Raeymaekers" userId="5a871280-7e73-4d1a-8369-d98911e65c5d" providerId="ADAL" clId="{1B4E40BC-AE9F-4D43-B1AE-BFE6C57711E9}" dt="2020-07-26T04:58:34.187" v="5607" actId="478"/>
          <ac:picMkLst>
            <pc:docMk/>
            <pc:sldMk cId="1612246352" sldId="338"/>
            <ac:picMk id="9" creationId="{CED873B7-C9DB-4967-AB5A-A6480D0555F1}"/>
          </ac:picMkLst>
        </pc:picChg>
        <pc:picChg chg="add ord">
          <ac:chgData name="Joost Andre M Raeymaekers" userId="5a871280-7e73-4d1a-8369-d98911e65c5d" providerId="ADAL" clId="{1B4E40BC-AE9F-4D43-B1AE-BFE6C57711E9}" dt="2020-07-26T04:58:50.913" v="5610" actId="167"/>
          <ac:picMkLst>
            <pc:docMk/>
            <pc:sldMk cId="1612246352" sldId="338"/>
            <ac:picMk id="10" creationId="{89CBECF6-E19B-440B-9C58-3C7FC4926471}"/>
          </ac:picMkLst>
        </pc:picChg>
        <pc:cxnChg chg="del mod topLvl">
          <ac:chgData name="Joost Andre M Raeymaekers" userId="5a871280-7e73-4d1a-8369-d98911e65c5d" providerId="ADAL" clId="{1B4E40BC-AE9F-4D43-B1AE-BFE6C57711E9}" dt="2020-07-26T05:12:29.203" v="6044" actId="478"/>
          <ac:cxnSpMkLst>
            <pc:docMk/>
            <pc:sldMk cId="1612246352" sldId="338"/>
            <ac:cxnSpMk id="8" creationId="{88919541-3FFB-45EA-8F4A-5C8F880D2245}"/>
          </ac:cxnSpMkLst>
        </pc:cxnChg>
        <pc:cxnChg chg="add del mod">
          <ac:chgData name="Joost Andre M Raeymaekers" userId="5a871280-7e73-4d1a-8369-d98911e65c5d" providerId="ADAL" clId="{1B4E40BC-AE9F-4D43-B1AE-BFE6C57711E9}" dt="2020-07-26T05:20:46.249" v="6499" actId="21"/>
          <ac:cxnSpMkLst>
            <pc:docMk/>
            <pc:sldMk cId="1612246352" sldId="338"/>
            <ac:cxnSpMk id="11" creationId="{0FD137C9-F355-4694-BC6F-02C305CD136C}"/>
          </ac:cxnSpMkLst>
        </pc:cxnChg>
      </pc:sldChg>
      <pc:sldChg chg="add del">
        <pc:chgData name="Joost Andre M Raeymaekers" userId="5a871280-7e73-4d1a-8369-d98911e65c5d" providerId="ADAL" clId="{1B4E40BC-AE9F-4D43-B1AE-BFE6C57711E9}" dt="2020-07-24T14:12:44.422" v="413" actId="22"/>
        <pc:sldMkLst>
          <pc:docMk/>
          <pc:sldMk cId="1629036024" sldId="338"/>
        </pc:sldMkLst>
      </pc:sldChg>
      <pc:sldChg chg="add del">
        <pc:chgData name="Joost Andre M Raeymaekers" userId="5a871280-7e73-4d1a-8369-d98911e65c5d" providerId="ADAL" clId="{1B4E40BC-AE9F-4D43-B1AE-BFE6C57711E9}" dt="2020-07-24T14:12:40.740" v="411" actId="22"/>
        <pc:sldMkLst>
          <pc:docMk/>
          <pc:sldMk cId="2011089515" sldId="338"/>
        </pc:sldMkLst>
      </pc:sldChg>
      <pc:sldChg chg="addSp delSp modSp add mod modTransition modClrScheme delAnim modAnim chgLayout">
        <pc:chgData name="Joost Andre M Raeymaekers" userId="5a871280-7e73-4d1a-8369-d98911e65c5d" providerId="ADAL" clId="{1B4E40BC-AE9F-4D43-B1AE-BFE6C57711E9}" dt="2020-08-14T17:09:23.173" v="26662"/>
        <pc:sldMkLst>
          <pc:docMk/>
          <pc:sldMk cId="1217087907" sldId="339"/>
        </pc:sldMkLst>
        <pc:spChg chg="mod ord">
          <ac:chgData name="Joost Andre M Raeymaekers" userId="5a871280-7e73-4d1a-8369-d98911e65c5d" providerId="ADAL" clId="{1B4E40BC-AE9F-4D43-B1AE-BFE6C57711E9}" dt="2020-07-29T06:34:18.543" v="15755" actId="700"/>
          <ac:spMkLst>
            <pc:docMk/>
            <pc:sldMk cId="1217087907" sldId="339"/>
            <ac:spMk id="2" creationId="{1AB649D5-37F0-4AC4-A84E-4BEDCCB7EC4C}"/>
          </ac:spMkLst>
        </pc:spChg>
        <pc:spChg chg="mod">
          <ac:chgData name="Joost Andre M Raeymaekers" userId="5a871280-7e73-4d1a-8369-d98911e65c5d" providerId="ADAL" clId="{1B4E40BC-AE9F-4D43-B1AE-BFE6C57711E9}" dt="2020-08-14T12:34:55.779" v="25315" actId="20577"/>
          <ac:spMkLst>
            <pc:docMk/>
            <pc:sldMk cId="1217087907" sldId="339"/>
            <ac:spMk id="3" creationId="{17E6EA4F-A11F-4637-B8B5-EA976C53735E}"/>
          </ac:spMkLst>
        </pc:spChg>
        <pc:spChg chg="mod">
          <ac:chgData name="Joost Andre M Raeymaekers" userId="5a871280-7e73-4d1a-8369-d98911e65c5d" providerId="ADAL" clId="{1B4E40BC-AE9F-4D43-B1AE-BFE6C57711E9}" dt="2020-07-26T05:31:03.046" v="6889" actId="207"/>
          <ac:spMkLst>
            <pc:docMk/>
            <pc:sldMk cId="1217087907" sldId="339"/>
            <ac:spMk id="6" creationId="{1326BAC7-51E2-4D4A-AA37-7EB7FB8B3186}"/>
          </ac:spMkLst>
        </pc:spChg>
        <pc:spChg chg="add mod">
          <ac:chgData name="Joost Andre M Raeymaekers" userId="5a871280-7e73-4d1a-8369-d98911e65c5d" providerId="ADAL" clId="{1B4E40BC-AE9F-4D43-B1AE-BFE6C57711E9}" dt="2020-07-26T05:31:10.671" v="6899" actId="1035"/>
          <ac:spMkLst>
            <pc:docMk/>
            <pc:sldMk cId="1217087907" sldId="339"/>
            <ac:spMk id="13" creationId="{3A5DECB8-7A70-4964-AA05-AE7F09894E97}"/>
          </ac:spMkLst>
        </pc:spChg>
        <pc:spChg chg="add del mod">
          <ac:chgData name="Joost Andre M Raeymaekers" userId="5a871280-7e73-4d1a-8369-d98911e65c5d" providerId="ADAL" clId="{1B4E40BC-AE9F-4D43-B1AE-BFE6C57711E9}" dt="2020-07-26T05:30:42.579" v="6863" actId="478"/>
          <ac:spMkLst>
            <pc:docMk/>
            <pc:sldMk cId="1217087907" sldId="339"/>
            <ac:spMk id="16" creationId="{7465024C-0751-47B8-B230-2ED63DC5A043}"/>
          </ac:spMkLst>
        </pc:spChg>
        <pc:spChg chg="add mod">
          <ac:chgData name="Joost Andre M Raeymaekers" userId="5a871280-7e73-4d1a-8369-d98911e65c5d" providerId="ADAL" clId="{1B4E40BC-AE9F-4D43-B1AE-BFE6C57711E9}" dt="2020-08-14T10:19:50.737" v="22096" actId="20577"/>
          <ac:spMkLst>
            <pc:docMk/>
            <pc:sldMk cId="1217087907" sldId="339"/>
            <ac:spMk id="26" creationId="{FFA37AD7-2BDB-4ED6-9B0A-1572566A982C}"/>
          </ac:spMkLst>
        </pc:spChg>
        <pc:grpChg chg="add mod">
          <ac:chgData name="Joost Andre M Raeymaekers" userId="5a871280-7e73-4d1a-8369-d98911e65c5d" providerId="ADAL" clId="{1B4E40BC-AE9F-4D43-B1AE-BFE6C57711E9}" dt="2020-07-26T05:31:03.046" v="6889" actId="207"/>
          <ac:grpSpMkLst>
            <pc:docMk/>
            <pc:sldMk cId="1217087907" sldId="339"/>
            <ac:grpSpMk id="27" creationId="{09820312-3602-41F8-B5AF-B97A65A7318F}"/>
          </ac:grpSpMkLst>
        </pc:grpChg>
        <pc:grpChg chg="add mod">
          <ac:chgData name="Joost Andre M Raeymaekers" userId="5a871280-7e73-4d1a-8369-d98911e65c5d" providerId="ADAL" clId="{1B4E40BC-AE9F-4D43-B1AE-BFE6C57711E9}" dt="2020-07-26T05:31:03.046" v="6889" actId="207"/>
          <ac:grpSpMkLst>
            <pc:docMk/>
            <pc:sldMk cId="1217087907" sldId="339"/>
            <ac:grpSpMk id="28" creationId="{EC587041-1490-41D3-8472-6087A0C74E87}"/>
          </ac:grpSpMkLst>
        </pc:grpChg>
        <pc:picChg chg="add del">
          <ac:chgData name="Joost Andre M Raeymaekers" userId="5a871280-7e73-4d1a-8369-d98911e65c5d" providerId="ADAL" clId="{1B4E40BC-AE9F-4D43-B1AE-BFE6C57711E9}" dt="2020-07-25T21:24:48.911" v="5040" actId="478"/>
          <ac:picMkLst>
            <pc:docMk/>
            <pc:sldMk cId="1217087907" sldId="339"/>
            <ac:picMk id="2" creationId="{9EDB5F9D-6B59-484A-841E-BCF86FF03ABF}"/>
          </ac:picMkLst>
        </pc:picChg>
        <pc:picChg chg="add del">
          <ac:chgData name="Joost Andre M Raeymaekers" userId="5a871280-7e73-4d1a-8369-d98911e65c5d" providerId="ADAL" clId="{1B4E40BC-AE9F-4D43-B1AE-BFE6C57711E9}" dt="2020-07-25T21:24:15.482" v="5034"/>
          <ac:picMkLst>
            <pc:docMk/>
            <pc:sldMk cId="1217087907" sldId="339"/>
            <ac:picMk id="4" creationId="{7B740DD8-5229-4D60-A346-27A7B084D961}"/>
          </ac:picMkLst>
        </pc:picChg>
        <pc:picChg chg="add del ord">
          <ac:chgData name="Joost Andre M Raeymaekers" userId="5a871280-7e73-4d1a-8369-d98911e65c5d" providerId="ADAL" clId="{1B4E40BC-AE9F-4D43-B1AE-BFE6C57711E9}" dt="2020-07-26T04:58:26.047" v="5605" actId="478"/>
          <ac:picMkLst>
            <pc:docMk/>
            <pc:sldMk cId="1217087907" sldId="339"/>
            <ac:picMk id="15" creationId="{C9898FF8-6E6D-44E4-B10D-A61CF96F8A62}"/>
          </ac:picMkLst>
        </pc:picChg>
        <pc:picChg chg="add mod ord">
          <ac:chgData name="Joost Andre M Raeymaekers" userId="5a871280-7e73-4d1a-8369-d98911e65c5d" providerId="ADAL" clId="{1B4E40BC-AE9F-4D43-B1AE-BFE6C57711E9}" dt="2020-07-26T05:31:03.046" v="6889" actId="207"/>
          <ac:picMkLst>
            <pc:docMk/>
            <pc:sldMk cId="1217087907" sldId="339"/>
            <ac:picMk id="17" creationId="{97EA7C64-17A2-490C-AAFB-061EC4D89ACC}"/>
          </ac:picMkLst>
        </pc:picChg>
        <pc:cxnChg chg="add mod">
          <ac:chgData name="Joost Andre M Raeymaekers" userId="5a871280-7e73-4d1a-8369-d98911e65c5d" providerId="ADAL" clId="{1B4E40BC-AE9F-4D43-B1AE-BFE6C57711E9}" dt="2020-07-26T05:30:52.844" v="6888" actId="1036"/>
          <ac:cxnSpMkLst>
            <pc:docMk/>
            <pc:sldMk cId="1217087907" sldId="339"/>
            <ac:cxnSpMk id="7" creationId="{B4929576-ADC6-4FE9-B1D4-2E7AFDD1B1FE}"/>
          </ac:cxnSpMkLst>
        </pc:cxnChg>
        <pc:cxnChg chg="del">
          <ac:chgData name="Joost Andre M Raeymaekers" userId="5a871280-7e73-4d1a-8369-d98911e65c5d" providerId="ADAL" clId="{1B4E40BC-AE9F-4D43-B1AE-BFE6C57711E9}" dt="2020-07-24T14:43:42.001" v="2036" actId="478"/>
          <ac:cxnSpMkLst>
            <pc:docMk/>
            <pc:sldMk cId="1217087907" sldId="339"/>
            <ac:cxnSpMk id="8" creationId="{88919541-3FFB-45EA-8F4A-5C8F880D2245}"/>
          </ac:cxnSpMkLst>
        </pc:cxnChg>
        <pc:cxnChg chg="add mod">
          <ac:chgData name="Joost Andre M Raeymaekers" userId="5a871280-7e73-4d1a-8369-d98911e65c5d" providerId="ADAL" clId="{1B4E40BC-AE9F-4D43-B1AE-BFE6C57711E9}" dt="2020-07-24T15:08:29.399" v="3368" actId="164"/>
          <ac:cxnSpMkLst>
            <pc:docMk/>
            <pc:sldMk cId="1217087907" sldId="339"/>
            <ac:cxnSpMk id="14" creationId="{62BDAE13-307E-40D6-934C-387671B6D0CA}"/>
          </ac:cxnSpMkLst>
        </pc:cxnChg>
        <pc:cxnChg chg="add del mod">
          <ac:chgData name="Joost Andre M Raeymaekers" userId="5a871280-7e73-4d1a-8369-d98911e65c5d" providerId="ADAL" clId="{1B4E40BC-AE9F-4D43-B1AE-BFE6C57711E9}" dt="2020-07-24T14:54:41.881" v="2800" actId="478"/>
          <ac:cxnSpMkLst>
            <pc:docMk/>
            <pc:sldMk cId="1217087907" sldId="339"/>
            <ac:cxnSpMk id="19" creationId="{75458651-7317-40E3-AB9A-FEB847531A79}"/>
          </ac:cxnSpMkLst>
        </pc:cxnChg>
      </pc:sldChg>
      <pc:sldChg chg="addSp delSp modSp add mod ord modTransition modClrScheme modAnim chgLayout">
        <pc:chgData name="Joost Andre M Raeymaekers" userId="5a871280-7e73-4d1a-8369-d98911e65c5d" providerId="ADAL" clId="{1B4E40BC-AE9F-4D43-B1AE-BFE6C57711E9}" dt="2020-08-14T17:09:23.173" v="26662"/>
        <pc:sldMkLst>
          <pc:docMk/>
          <pc:sldMk cId="290612615" sldId="340"/>
        </pc:sldMkLst>
        <pc:spChg chg="mod ord">
          <ac:chgData name="Joost Andre M Raeymaekers" userId="5a871280-7e73-4d1a-8369-d98911e65c5d" providerId="ADAL" clId="{1B4E40BC-AE9F-4D43-B1AE-BFE6C57711E9}" dt="2020-07-29T06:34:18.543" v="15755" actId="700"/>
          <ac:spMkLst>
            <pc:docMk/>
            <pc:sldMk cId="290612615" sldId="340"/>
            <ac:spMk id="2" creationId="{372B01F1-EC68-434D-90E9-6BBEAB8A43CD}"/>
          </ac:spMkLst>
        </pc:spChg>
        <pc:spChg chg="mod">
          <ac:chgData name="Joost Andre M Raeymaekers" userId="5a871280-7e73-4d1a-8369-d98911e65c5d" providerId="ADAL" clId="{1B4E40BC-AE9F-4D43-B1AE-BFE6C57711E9}" dt="2020-07-26T05:28:12.790" v="6823" actId="1036"/>
          <ac:spMkLst>
            <pc:docMk/>
            <pc:sldMk cId="290612615" sldId="340"/>
            <ac:spMk id="3" creationId="{17E6EA4F-A11F-4637-B8B5-EA976C53735E}"/>
          </ac:spMkLst>
        </pc:spChg>
        <pc:spChg chg="mod">
          <ac:chgData name="Joost Andre M Raeymaekers" userId="5a871280-7e73-4d1a-8369-d98911e65c5d" providerId="ADAL" clId="{1B4E40BC-AE9F-4D43-B1AE-BFE6C57711E9}" dt="2020-07-26T05:25:14.749" v="6644" actId="20577"/>
          <ac:spMkLst>
            <pc:docMk/>
            <pc:sldMk cId="290612615" sldId="340"/>
            <ac:spMk id="6" creationId="{1326BAC7-51E2-4D4A-AA37-7EB7FB8B3186}"/>
          </ac:spMkLst>
        </pc:spChg>
        <pc:spChg chg="mod">
          <ac:chgData name="Joost Andre M Raeymaekers" userId="5a871280-7e73-4d1a-8369-d98911e65c5d" providerId="ADAL" clId="{1B4E40BC-AE9F-4D43-B1AE-BFE6C57711E9}" dt="2020-07-24T15:08:08.713" v="3363" actId="164"/>
          <ac:spMkLst>
            <pc:docMk/>
            <pc:sldMk cId="290612615" sldId="340"/>
            <ac:spMk id="13" creationId="{3A5DECB8-7A70-4964-AA05-AE7F09894E97}"/>
          </ac:spMkLst>
        </pc:spChg>
        <pc:spChg chg="add">
          <ac:chgData name="Joost Andre M Raeymaekers" userId="5a871280-7e73-4d1a-8369-d98911e65c5d" providerId="ADAL" clId="{1B4E40BC-AE9F-4D43-B1AE-BFE6C57711E9}" dt="2020-07-26T05:25:03.671" v="6642"/>
          <ac:spMkLst>
            <pc:docMk/>
            <pc:sldMk cId="290612615" sldId="340"/>
            <ac:spMk id="15" creationId="{E2DA5097-8D88-41D0-A591-EB8D559FA7FB}"/>
          </ac:spMkLst>
        </pc:spChg>
        <pc:spChg chg="del">
          <ac:chgData name="Joost Andre M Raeymaekers" userId="5a871280-7e73-4d1a-8369-d98911e65c5d" providerId="ADAL" clId="{1B4E40BC-AE9F-4D43-B1AE-BFE6C57711E9}" dt="2020-07-24T15:02:59.929" v="3099" actId="478"/>
          <ac:spMkLst>
            <pc:docMk/>
            <pc:sldMk cId="290612615" sldId="340"/>
            <ac:spMk id="16" creationId="{7465024C-0751-47B8-B230-2ED63DC5A043}"/>
          </ac:spMkLst>
        </pc:spChg>
        <pc:spChg chg="mod">
          <ac:chgData name="Joost Andre M Raeymaekers" userId="5a871280-7e73-4d1a-8369-d98911e65c5d" providerId="ADAL" clId="{1B4E40BC-AE9F-4D43-B1AE-BFE6C57711E9}" dt="2020-08-14T10:19:47.153" v="22094" actId="20577"/>
          <ac:spMkLst>
            <pc:docMk/>
            <pc:sldMk cId="290612615" sldId="340"/>
            <ac:spMk id="26" creationId="{FFA37AD7-2BDB-4ED6-9B0A-1572566A982C}"/>
          </ac:spMkLst>
        </pc:spChg>
        <pc:grpChg chg="add mod">
          <ac:chgData name="Joost Andre M Raeymaekers" userId="5a871280-7e73-4d1a-8369-d98911e65c5d" providerId="ADAL" clId="{1B4E40BC-AE9F-4D43-B1AE-BFE6C57711E9}" dt="2020-07-26T05:27:11.343" v="6788" actId="1076"/>
          <ac:grpSpMkLst>
            <pc:docMk/>
            <pc:sldMk cId="290612615" sldId="340"/>
            <ac:grpSpMk id="4" creationId="{2749CD94-81D3-47C4-B0EE-FF0397E78543}"/>
          </ac:grpSpMkLst>
        </pc:grpChg>
        <pc:grpChg chg="add mod">
          <ac:chgData name="Joost Andre M Raeymaekers" userId="5a871280-7e73-4d1a-8369-d98911e65c5d" providerId="ADAL" clId="{1B4E40BC-AE9F-4D43-B1AE-BFE6C57711E9}" dt="2020-07-26T05:27:16.314" v="6789" actId="1076"/>
          <ac:grpSpMkLst>
            <pc:docMk/>
            <pc:sldMk cId="290612615" sldId="340"/>
            <ac:grpSpMk id="5" creationId="{F10F57DE-8F06-4156-94F5-79AF1BA82BBC}"/>
          </ac:grpSpMkLst>
        </pc:grpChg>
        <pc:picChg chg="add del">
          <ac:chgData name="Joost Andre M Raeymaekers" userId="5a871280-7e73-4d1a-8369-d98911e65c5d" providerId="ADAL" clId="{1B4E40BC-AE9F-4D43-B1AE-BFE6C57711E9}" dt="2020-07-25T21:24:30.587" v="5038" actId="478"/>
          <ac:picMkLst>
            <pc:docMk/>
            <pc:sldMk cId="290612615" sldId="340"/>
            <ac:picMk id="2" creationId="{9EDB5F9D-6B59-484A-841E-BCF86FF03ABF}"/>
          </ac:picMkLst>
        </pc:picChg>
        <pc:picChg chg="add del mod ord modCrop">
          <ac:chgData name="Joost Andre M Raeymaekers" userId="5a871280-7e73-4d1a-8369-d98911e65c5d" providerId="ADAL" clId="{1B4E40BC-AE9F-4D43-B1AE-BFE6C57711E9}" dt="2020-07-26T04:58:29.413" v="5606" actId="478"/>
          <ac:picMkLst>
            <pc:docMk/>
            <pc:sldMk cId="290612615" sldId="340"/>
            <ac:picMk id="8" creationId="{070EE301-562B-450B-BA0E-FB37C5CFEEC4}"/>
          </ac:picMkLst>
        </pc:picChg>
        <pc:picChg chg="add ord">
          <ac:chgData name="Joost Andre M Raeymaekers" userId="5a871280-7e73-4d1a-8369-d98911e65c5d" providerId="ADAL" clId="{1B4E40BC-AE9F-4D43-B1AE-BFE6C57711E9}" dt="2020-07-26T04:58:55.546" v="5611" actId="167"/>
          <ac:picMkLst>
            <pc:docMk/>
            <pc:sldMk cId="290612615" sldId="340"/>
            <ac:picMk id="12" creationId="{125E5F41-6152-4F3B-A1A4-EC4AC181ADF9}"/>
          </ac:picMkLst>
        </pc:picChg>
        <pc:cxnChg chg="mod">
          <ac:chgData name="Joost Andre M Raeymaekers" userId="5a871280-7e73-4d1a-8369-d98911e65c5d" providerId="ADAL" clId="{1B4E40BC-AE9F-4D43-B1AE-BFE6C57711E9}" dt="2020-07-24T15:07:56.288" v="3361" actId="164"/>
          <ac:cxnSpMkLst>
            <pc:docMk/>
            <pc:sldMk cId="290612615" sldId="340"/>
            <ac:cxnSpMk id="7" creationId="{B4929576-ADC6-4FE9-B1D4-2E7AFDD1B1FE}"/>
          </ac:cxnSpMkLst>
        </pc:cxnChg>
        <pc:cxnChg chg="mod">
          <ac:chgData name="Joost Andre M Raeymaekers" userId="5a871280-7e73-4d1a-8369-d98911e65c5d" providerId="ADAL" clId="{1B4E40BC-AE9F-4D43-B1AE-BFE6C57711E9}" dt="2020-07-24T15:08:08.713" v="3363" actId="164"/>
          <ac:cxnSpMkLst>
            <pc:docMk/>
            <pc:sldMk cId="290612615" sldId="340"/>
            <ac:cxnSpMk id="14" creationId="{62BDAE13-307E-40D6-934C-387671B6D0CA}"/>
          </ac:cxnSpMkLst>
        </pc:cxnChg>
      </pc:sldChg>
      <pc:sldChg chg="addSp delSp modSp add mod modTransition modClrScheme modAnim chgLayout">
        <pc:chgData name="Joost Andre M Raeymaekers" userId="5a871280-7e73-4d1a-8369-d98911e65c5d" providerId="ADAL" clId="{1B4E40BC-AE9F-4D43-B1AE-BFE6C57711E9}" dt="2020-08-14T17:09:23.173" v="26662"/>
        <pc:sldMkLst>
          <pc:docMk/>
          <pc:sldMk cId="1256126529" sldId="341"/>
        </pc:sldMkLst>
        <pc:spChg chg="mod ord">
          <ac:chgData name="Joost Andre M Raeymaekers" userId="5a871280-7e73-4d1a-8369-d98911e65c5d" providerId="ADAL" clId="{1B4E40BC-AE9F-4D43-B1AE-BFE6C57711E9}" dt="2020-07-29T06:34:18.543" v="15755" actId="700"/>
          <ac:spMkLst>
            <pc:docMk/>
            <pc:sldMk cId="1256126529" sldId="341"/>
            <ac:spMk id="2" creationId="{1F211023-8CD9-4402-826B-96DDD3455D3A}"/>
          </ac:spMkLst>
        </pc:spChg>
        <pc:spChg chg="add mod">
          <ac:chgData name="Joost Andre M Raeymaekers" userId="5a871280-7e73-4d1a-8369-d98911e65c5d" providerId="ADAL" clId="{1B4E40BC-AE9F-4D43-B1AE-BFE6C57711E9}" dt="2020-07-28T22:27:19.235" v="14882" actId="1036"/>
          <ac:spMkLst>
            <pc:docMk/>
            <pc:sldMk cId="1256126529" sldId="341"/>
            <ac:spMk id="10" creationId="{79A219C1-72F8-492F-BF03-09795FBEF41A}"/>
          </ac:spMkLst>
        </pc:spChg>
        <pc:spChg chg="mod">
          <ac:chgData name="Joost Andre M Raeymaekers" userId="5a871280-7e73-4d1a-8369-d98911e65c5d" providerId="ADAL" clId="{1B4E40BC-AE9F-4D43-B1AE-BFE6C57711E9}" dt="2020-08-13T07:42:29.603" v="21473" actId="6549"/>
          <ac:spMkLst>
            <pc:docMk/>
            <pc:sldMk cId="1256126529" sldId="341"/>
            <ac:spMk id="13" creationId="{00000000-0000-0000-0000-000000000000}"/>
          </ac:spMkLst>
        </pc:spChg>
        <pc:spChg chg="add del">
          <ac:chgData name="Joost Andre M Raeymaekers" userId="5a871280-7e73-4d1a-8369-d98911e65c5d" providerId="ADAL" clId="{1B4E40BC-AE9F-4D43-B1AE-BFE6C57711E9}" dt="2020-07-28T22:32:03.589" v="14974" actId="478"/>
          <ac:spMkLst>
            <pc:docMk/>
            <pc:sldMk cId="1256126529" sldId="341"/>
            <ac:spMk id="14" creationId="{A6EA587D-F8A5-4355-855A-1C7F0F37F4C9}"/>
          </ac:spMkLst>
        </pc:spChg>
        <pc:spChg chg="add del">
          <ac:chgData name="Joost Andre M Raeymaekers" userId="5a871280-7e73-4d1a-8369-d98911e65c5d" providerId="ADAL" clId="{1B4E40BC-AE9F-4D43-B1AE-BFE6C57711E9}" dt="2020-07-28T22:32:06.443" v="14976" actId="478"/>
          <ac:spMkLst>
            <pc:docMk/>
            <pc:sldMk cId="1256126529" sldId="341"/>
            <ac:spMk id="15" creationId="{9B4DE172-6350-4438-AD7E-BC521A9A45BE}"/>
          </ac:spMkLst>
        </pc:spChg>
        <pc:spChg chg="add">
          <ac:chgData name="Joost Andre M Raeymaekers" userId="5a871280-7e73-4d1a-8369-d98911e65c5d" providerId="ADAL" clId="{1B4E40BC-AE9F-4D43-B1AE-BFE6C57711E9}" dt="2020-07-28T22:32:13.403" v="14977"/>
          <ac:spMkLst>
            <pc:docMk/>
            <pc:sldMk cId="1256126529" sldId="341"/>
            <ac:spMk id="16" creationId="{85552CE3-6D04-4557-B4A3-61BECBB385E0}"/>
          </ac:spMkLst>
        </pc:spChg>
        <pc:spChg chg="mod">
          <ac:chgData name="Joost Andre M Raeymaekers" userId="5a871280-7e73-4d1a-8369-d98911e65c5d" providerId="ADAL" clId="{1B4E40BC-AE9F-4D43-B1AE-BFE6C57711E9}" dt="2020-07-28T22:24:36.620" v="14805" actId="1037"/>
          <ac:spMkLst>
            <pc:docMk/>
            <pc:sldMk cId="1256126529" sldId="341"/>
            <ac:spMk id="21" creationId="{DDC57D68-DE71-4026-838D-1A76C8538920}"/>
          </ac:spMkLst>
        </pc:spChg>
        <pc:spChg chg="del mod">
          <ac:chgData name="Joost Andre M Raeymaekers" userId="5a871280-7e73-4d1a-8369-d98911e65c5d" providerId="ADAL" clId="{1B4E40BC-AE9F-4D43-B1AE-BFE6C57711E9}" dt="2020-07-28T22:32:02.274" v="14972" actId="478"/>
          <ac:spMkLst>
            <pc:docMk/>
            <pc:sldMk cId="1256126529" sldId="341"/>
            <ac:spMk id="26" creationId="{00000000-0000-0000-0000-000000000000}"/>
          </ac:spMkLst>
        </pc:spChg>
        <pc:grpChg chg="add mod">
          <ac:chgData name="Joost Andre M Raeymaekers" userId="5a871280-7e73-4d1a-8369-d98911e65c5d" providerId="ADAL" clId="{1B4E40BC-AE9F-4D43-B1AE-BFE6C57711E9}" dt="2020-07-28T22:22:09.670" v="14730"/>
          <ac:grpSpMkLst>
            <pc:docMk/>
            <pc:sldMk cId="1256126529" sldId="341"/>
            <ac:grpSpMk id="12" creationId="{4D6310E0-D90F-43E0-B86E-30EFA0043BB4}"/>
          </ac:grpSpMkLst>
        </pc:grpChg>
        <pc:grpChg chg="add mod">
          <ac:chgData name="Joost Andre M Raeymaekers" userId="5a871280-7e73-4d1a-8369-d98911e65c5d" providerId="ADAL" clId="{1B4E40BC-AE9F-4D43-B1AE-BFE6C57711E9}" dt="2020-07-24T23:07:23.892" v="4911"/>
          <ac:grpSpMkLst>
            <pc:docMk/>
            <pc:sldMk cId="1256126529" sldId="341"/>
            <ac:grpSpMk id="19" creationId="{7053ECAE-F272-4529-832B-EAA50FABA280}"/>
          </ac:grpSpMkLst>
        </pc:grpChg>
        <pc:picChg chg="del">
          <ac:chgData name="Joost Andre M Raeymaekers" userId="5a871280-7e73-4d1a-8369-d98911e65c5d" providerId="ADAL" clId="{1B4E40BC-AE9F-4D43-B1AE-BFE6C57711E9}" dt="2020-07-24T22:50:24.269" v="4201" actId="478"/>
          <ac:picMkLst>
            <pc:docMk/>
            <pc:sldMk cId="1256126529" sldId="341"/>
            <ac:picMk id="2" creationId="{9EDB5F9D-6B59-484A-841E-BCF86FF03ABF}"/>
          </ac:picMkLst>
        </pc:picChg>
        <pc:picChg chg="add mod modCrop">
          <ac:chgData name="Joost Andre M Raeymaekers" userId="5a871280-7e73-4d1a-8369-d98911e65c5d" providerId="ADAL" clId="{1B4E40BC-AE9F-4D43-B1AE-BFE6C57711E9}" dt="2020-07-24T23:05:00.778" v="4837" actId="1076"/>
          <ac:picMkLst>
            <pc:docMk/>
            <pc:sldMk cId="1256126529" sldId="341"/>
            <ac:picMk id="3" creationId="{9CDE4618-8E31-4848-942F-4D052927FC80}"/>
          </ac:picMkLst>
        </pc:picChg>
        <pc:picChg chg="add del">
          <ac:chgData name="Joost Andre M Raeymaekers" userId="5a871280-7e73-4d1a-8369-d98911e65c5d" providerId="ADAL" clId="{1B4E40BC-AE9F-4D43-B1AE-BFE6C57711E9}" dt="2020-07-24T22:52:46.892" v="4225"/>
          <ac:picMkLst>
            <pc:docMk/>
            <pc:sldMk cId="1256126529" sldId="341"/>
            <ac:picMk id="4" creationId="{F706FB13-37A6-4A1A-AE30-4F9E83D6089B}"/>
          </ac:picMkLst>
        </pc:picChg>
        <pc:picChg chg="add del mod">
          <ac:chgData name="Joost Andre M Raeymaekers" userId="5a871280-7e73-4d1a-8369-d98911e65c5d" providerId="ADAL" clId="{1B4E40BC-AE9F-4D43-B1AE-BFE6C57711E9}" dt="2020-07-24T22:53:50.216" v="4254" actId="478"/>
          <ac:picMkLst>
            <pc:docMk/>
            <pc:sldMk cId="1256126529" sldId="341"/>
            <ac:picMk id="5" creationId="{203E6CFD-0332-49C9-867E-3E9E617D3A7F}"/>
          </ac:picMkLst>
        </pc:picChg>
        <pc:picChg chg="add mod modCrop">
          <ac:chgData name="Joost Andre M Raeymaekers" userId="5a871280-7e73-4d1a-8369-d98911e65c5d" providerId="ADAL" clId="{1B4E40BC-AE9F-4D43-B1AE-BFE6C57711E9}" dt="2020-07-28T22:27:22.924" v="14893" actId="1036"/>
          <ac:picMkLst>
            <pc:docMk/>
            <pc:sldMk cId="1256126529" sldId="341"/>
            <ac:picMk id="6" creationId="{85525BA9-E427-4CF7-9769-846AF4EB94E7}"/>
          </ac:picMkLst>
        </pc:picChg>
        <pc:cxnChg chg="add mod">
          <ac:chgData name="Joost Andre M Raeymaekers" userId="5a871280-7e73-4d1a-8369-d98911e65c5d" providerId="ADAL" clId="{1B4E40BC-AE9F-4D43-B1AE-BFE6C57711E9}" dt="2020-07-24T23:07:11.598" v="4907" actId="14100"/>
          <ac:cxnSpMkLst>
            <pc:docMk/>
            <pc:sldMk cId="1256126529" sldId="341"/>
            <ac:cxnSpMk id="9" creationId="{61184DEB-AA08-4803-B8C2-AB23DD121346}"/>
          </ac:cxnSpMkLst>
        </pc:cxnChg>
        <pc:cxnChg chg="mod">
          <ac:chgData name="Joost Andre M Raeymaekers" userId="5a871280-7e73-4d1a-8369-d98911e65c5d" providerId="ADAL" clId="{1B4E40BC-AE9F-4D43-B1AE-BFE6C57711E9}" dt="2020-07-28T22:24:36.620" v="14805" actId="1037"/>
          <ac:cxnSpMkLst>
            <pc:docMk/>
            <pc:sldMk cId="1256126529" sldId="341"/>
            <ac:cxnSpMk id="20" creationId="{3501BF38-A9B6-4224-9BA9-75BBE7A3819F}"/>
          </ac:cxnSpMkLst>
        </pc:cxnChg>
      </pc:sldChg>
      <pc:sldChg chg="addSp delSp modSp add del mod modClrScheme modAnim chgLayout">
        <pc:chgData name="Joost Andre M Raeymaekers" userId="5a871280-7e73-4d1a-8369-d98911e65c5d" providerId="ADAL" clId="{1B4E40BC-AE9F-4D43-B1AE-BFE6C57711E9}" dt="2020-08-14T10:39:05.848" v="22222" actId="2696"/>
        <pc:sldMkLst>
          <pc:docMk/>
          <pc:sldMk cId="2256981755" sldId="342"/>
        </pc:sldMkLst>
        <pc:spChg chg="mod ord">
          <ac:chgData name="Joost Andre M Raeymaekers" userId="5a871280-7e73-4d1a-8369-d98911e65c5d" providerId="ADAL" clId="{1B4E40BC-AE9F-4D43-B1AE-BFE6C57711E9}" dt="2020-08-14T10:31:42.758" v="22220" actId="166"/>
          <ac:spMkLst>
            <pc:docMk/>
            <pc:sldMk cId="2256981755" sldId="342"/>
            <ac:spMk id="2" creationId="{5F827DFA-D197-487D-A722-4F8881DE12D9}"/>
          </ac:spMkLst>
        </pc:spChg>
        <pc:spChg chg="del mod">
          <ac:chgData name="Joost Andre M Raeymaekers" userId="5a871280-7e73-4d1a-8369-d98911e65c5d" providerId="ADAL" clId="{1B4E40BC-AE9F-4D43-B1AE-BFE6C57711E9}" dt="2020-08-14T10:31:11.537" v="22218" actId="478"/>
          <ac:spMkLst>
            <pc:docMk/>
            <pc:sldMk cId="2256981755" sldId="342"/>
            <ac:spMk id="9" creationId="{00000000-0000-0000-0000-000000000000}"/>
          </ac:spMkLst>
        </pc:spChg>
        <pc:spChg chg="ord">
          <ac:chgData name="Joost Andre M Raeymaekers" userId="5a871280-7e73-4d1a-8369-d98911e65c5d" providerId="ADAL" clId="{1B4E40BC-AE9F-4D43-B1AE-BFE6C57711E9}" dt="2020-08-14T10:31:42.758" v="22220" actId="166"/>
          <ac:spMkLst>
            <pc:docMk/>
            <pc:sldMk cId="2256981755" sldId="342"/>
            <ac:spMk id="12" creationId="{00000000-0000-0000-0000-000000000000}"/>
          </ac:spMkLst>
        </pc:spChg>
        <pc:spChg chg="mod ord">
          <ac:chgData name="Joost Andre M Raeymaekers" userId="5a871280-7e73-4d1a-8369-d98911e65c5d" providerId="ADAL" clId="{1B4E40BC-AE9F-4D43-B1AE-BFE6C57711E9}" dt="2020-08-14T10:31:42.758" v="22220" actId="166"/>
          <ac:spMkLst>
            <pc:docMk/>
            <pc:sldMk cId="2256981755" sldId="342"/>
            <ac:spMk id="13" creationId="{00000000-0000-0000-0000-000000000000}"/>
          </ac:spMkLst>
        </pc:spChg>
        <pc:spChg chg="add">
          <ac:chgData name="Joost Andre M Raeymaekers" userId="5a871280-7e73-4d1a-8369-d98911e65c5d" providerId="ADAL" clId="{1B4E40BC-AE9F-4D43-B1AE-BFE6C57711E9}" dt="2020-08-14T10:31:13" v="22219"/>
          <ac:spMkLst>
            <pc:docMk/>
            <pc:sldMk cId="2256981755" sldId="342"/>
            <ac:spMk id="14" creationId="{64654AFC-3EB4-44DF-87EE-89FEECCF7214}"/>
          </ac:spMkLst>
        </pc:spChg>
        <pc:spChg chg="add">
          <ac:chgData name="Joost Andre M Raeymaekers" userId="5a871280-7e73-4d1a-8369-d98911e65c5d" providerId="ADAL" clId="{1B4E40BC-AE9F-4D43-B1AE-BFE6C57711E9}" dt="2020-08-14T10:31:13" v="22219"/>
          <ac:spMkLst>
            <pc:docMk/>
            <pc:sldMk cId="2256981755" sldId="342"/>
            <ac:spMk id="15" creationId="{667D9812-4A2F-44AA-B844-0ADAAD0AAE06}"/>
          </ac:spMkLst>
        </pc:spChg>
        <pc:spChg chg="del mod">
          <ac:chgData name="Joost Andre M Raeymaekers" userId="5a871280-7e73-4d1a-8369-d98911e65c5d" providerId="ADAL" clId="{1B4E40BC-AE9F-4D43-B1AE-BFE6C57711E9}" dt="2020-08-14T10:31:11.537" v="22218" actId="478"/>
          <ac:spMkLst>
            <pc:docMk/>
            <pc:sldMk cId="2256981755" sldId="342"/>
            <ac:spMk id="16" creationId="{00000000-0000-0000-0000-000000000000}"/>
          </ac:spMkLst>
        </pc:spChg>
        <pc:grpChg chg="ord">
          <ac:chgData name="Joost Andre M Raeymaekers" userId="5a871280-7e73-4d1a-8369-d98911e65c5d" providerId="ADAL" clId="{1B4E40BC-AE9F-4D43-B1AE-BFE6C57711E9}" dt="2020-08-14T10:31:42.758" v="22220" actId="166"/>
          <ac:grpSpMkLst>
            <pc:docMk/>
            <pc:sldMk cId="2256981755" sldId="342"/>
            <ac:grpSpMk id="23" creationId="{00000000-0000-0000-0000-000000000000}"/>
          </ac:grpSpMkLst>
        </pc:grpChg>
        <pc:picChg chg="ord">
          <ac:chgData name="Joost Andre M Raeymaekers" userId="5a871280-7e73-4d1a-8369-d98911e65c5d" providerId="ADAL" clId="{1B4E40BC-AE9F-4D43-B1AE-BFE6C57711E9}" dt="2020-08-14T10:31:42.758" v="22220" actId="166"/>
          <ac:picMkLst>
            <pc:docMk/>
            <pc:sldMk cId="2256981755" sldId="342"/>
            <ac:picMk id="11" creationId="{00000000-0000-0000-0000-000000000000}"/>
          </ac:picMkLst>
        </pc:picChg>
      </pc:sldChg>
      <pc:sldChg chg="addSp delSp modSp add mod ord modTransition">
        <pc:chgData name="Joost Andre M Raeymaekers" userId="5a871280-7e73-4d1a-8369-d98911e65c5d" providerId="ADAL" clId="{1B4E40BC-AE9F-4D43-B1AE-BFE6C57711E9}" dt="2020-08-14T17:09:23.173" v="26662"/>
        <pc:sldMkLst>
          <pc:docMk/>
          <pc:sldMk cId="4279356718" sldId="342"/>
        </pc:sldMkLst>
        <pc:spChg chg="add del mod">
          <ac:chgData name="Joost Andre M Raeymaekers" userId="5a871280-7e73-4d1a-8369-d98911e65c5d" providerId="ADAL" clId="{1B4E40BC-AE9F-4D43-B1AE-BFE6C57711E9}" dt="2020-08-14T12:33:54.908" v="25311" actId="1035"/>
          <ac:spMkLst>
            <pc:docMk/>
            <pc:sldMk cId="4279356718" sldId="342"/>
            <ac:spMk id="14" creationId="{64654AFC-3EB4-44DF-87EE-89FEECCF7214}"/>
          </ac:spMkLst>
        </pc:spChg>
        <pc:spChg chg="del mod">
          <ac:chgData name="Joost Andre M Raeymaekers" userId="5a871280-7e73-4d1a-8369-d98911e65c5d" providerId="ADAL" clId="{1B4E40BC-AE9F-4D43-B1AE-BFE6C57711E9}" dt="2020-08-14T12:33:47.181" v="25298" actId="478"/>
          <ac:spMkLst>
            <pc:docMk/>
            <pc:sldMk cId="4279356718" sldId="342"/>
            <ac:spMk id="15" creationId="{667D9812-4A2F-44AA-B844-0ADAAD0AAE06}"/>
          </ac:spMkLst>
        </pc:spChg>
        <pc:spChg chg="add">
          <ac:chgData name="Joost Andre M Raeymaekers" userId="5a871280-7e73-4d1a-8369-d98911e65c5d" providerId="ADAL" clId="{1B4E40BC-AE9F-4D43-B1AE-BFE6C57711E9}" dt="2020-08-14T12:33:48.358" v="25299"/>
          <ac:spMkLst>
            <pc:docMk/>
            <pc:sldMk cId="4279356718" sldId="342"/>
            <ac:spMk id="16" creationId="{ABC16DB2-15B3-4BDE-8ABA-27026DBDBDE3}"/>
          </ac:spMkLst>
        </pc:spChg>
      </pc:sldChg>
      <pc:sldChg chg="addSp delSp modSp add mod modTransition modClrScheme delAnim modAnim chgLayout">
        <pc:chgData name="Joost Andre M Raeymaekers" userId="5a871280-7e73-4d1a-8369-d98911e65c5d" providerId="ADAL" clId="{1B4E40BC-AE9F-4D43-B1AE-BFE6C57711E9}" dt="2020-08-14T17:09:23.173" v="26662"/>
        <pc:sldMkLst>
          <pc:docMk/>
          <pc:sldMk cId="408084759" sldId="343"/>
        </pc:sldMkLst>
        <pc:spChg chg="mod topLvl">
          <ac:chgData name="Joost Andre M Raeymaekers" userId="5a871280-7e73-4d1a-8369-d98911e65c5d" providerId="ADAL" clId="{1B4E40BC-AE9F-4D43-B1AE-BFE6C57711E9}" dt="2020-07-26T05:34:17.172" v="6968" actId="164"/>
          <ac:spMkLst>
            <pc:docMk/>
            <pc:sldMk cId="408084759" sldId="343"/>
            <ac:spMk id="3" creationId="{17E6EA4F-A11F-4637-B8B5-EA976C53735E}"/>
          </ac:spMkLst>
        </pc:spChg>
        <pc:spChg chg="mod ord">
          <ac:chgData name="Joost Andre M Raeymaekers" userId="5a871280-7e73-4d1a-8369-d98911e65c5d" providerId="ADAL" clId="{1B4E40BC-AE9F-4D43-B1AE-BFE6C57711E9}" dt="2020-07-29T06:34:18.543" v="15755" actId="700"/>
          <ac:spMkLst>
            <pc:docMk/>
            <pc:sldMk cId="408084759" sldId="343"/>
            <ac:spMk id="5" creationId="{80C93471-62B7-4144-8C4C-C2260B94D9EE}"/>
          </ac:spMkLst>
        </pc:spChg>
        <pc:spChg chg="mod">
          <ac:chgData name="Joost Andre M Raeymaekers" userId="5a871280-7e73-4d1a-8369-d98911e65c5d" providerId="ADAL" clId="{1B4E40BC-AE9F-4D43-B1AE-BFE6C57711E9}" dt="2020-08-14T10:19:44.465" v="22092" actId="20577"/>
          <ac:spMkLst>
            <pc:docMk/>
            <pc:sldMk cId="408084759" sldId="343"/>
            <ac:spMk id="12" creationId="{FC402EBD-F397-49EE-8F23-6D76B3C46058}"/>
          </ac:spMkLst>
        </pc:spChg>
        <pc:spChg chg="add mod">
          <ac:chgData name="Joost Andre M Raeymaekers" userId="5a871280-7e73-4d1a-8369-d98911e65c5d" providerId="ADAL" clId="{1B4E40BC-AE9F-4D43-B1AE-BFE6C57711E9}" dt="2020-07-29T09:06:34.706" v="17427" actId="20577"/>
          <ac:spMkLst>
            <pc:docMk/>
            <pc:sldMk cId="408084759" sldId="343"/>
            <ac:spMk id="13" creationId="{67902245-C574-4C59-A007-4656942C6629}"/>
          </ac:spMkLst>
        </pc:spChg>
        <pc:spChg chg="del topLvl">
          <ac:chgData name="Joost Andre M Raeymaekers" userId="5a871280-7e73-4d1a-8369-d98911e65c5d" providerId="ADAL" clId="{1B4E40BC-AE9F-4D43-B1AE-BFE6C57711E9}" dt="2020-07-26T05:09:15.465" v="5908" actId="478"/>
          <ac:spMkLst>
            <pc:docMk/>
            <pc:sldMk cId="408084759" sldId="343"/>
            <ac:spMk id="17" creationId="{59669590-1DBB-45ED-A835-2D6B7D282868}"/>
          </ac:spMkLst>
        </pc:spChg>
        <pc:spChg chg="del topLvl">
          <ac:chgData name="Joost Andre M Raeymaekers" userId="5a871280-7e73-4d1a-8369-d98911e65c5d" providerId="ADAL" clId="{1B4E40BC-AE9F-4D43-B1AE-BFE6C57711E9}" dt="2020-07-26T05:34:04.315" v="6964" actId="478"/>
          <ac:spMkLst>
            <pc:docMk/>
            <pc:sldMk cId="408084759" sldId="343"/>
            <ac:spMk id="20" creationId="{1291C9B5-9CEE-4E0B-A614-0EAD7D2EB1C6}"/>
          </ac:spMkLst>
        </pc:spChg>
        <pc:spChg chg="del topLvl">
          <ac:chgData name="Joost Andre M Raeymaekers" userId="5a871280-7e73-4d1a-8369-d98911e65c5d" providerId="ADAL" clId="{1B4E40BC-AE9F-4D43-B1AE-BFE6C57711E9}" dt="2020-07-26T05:34:07.016" v="6965" actId="478"/>
          <ac:spMkLst>
            <pc:docMk/>
            <pc:sldMk cId="408084759" sldId="343"/>
            <ac:spMk id="23" creationId="{8F618D53-7B5A-4A54-A235-E6FAF74E1E54}"/>
          </ac:spMkLst>
        </pc:spChg>
        <pc:grpChg chg="add mod">
          <ac:chgData name="Joost Andre M Raeymaekers" userId="5a871280-7e73-4d1a-8369-d98911e65c5d" providerId="ADAL" clId="{1B4E40BC-AE9F-4D43-B1AE-BFE6C57711E9}" dt="2020-07-26T05:34:17.172" v="6968" actId="164"/>
          <ac:grpSpMkLst>
            <pc:docMk/>
            <pc:sldMk cId="408084759" sldId="343"/>
            <ac:grpSpMk id="2" creationId="{ED271502-30E1-4FC5-A0ED-B20EABBD2268}"/>
          </ac:grpSpMkLst>
        </pc:grpChg>
        <pc:grpChg chg="add mod">
          <ac:chgData name="Joost Andre M Raeymaekers" userId="5a871280-7e73-4d1a-8369-d98911e65c5d" providerId="ADAL" clId="{1B4E40BC-AE9F-4D43-B1AE-BFE6C57711E9}" dt="2020-07-26T05:34:25.531" v="6970" actId="164"/>
          <ac:grpSpMkLst>
            <pc:docMk/>
            <pc:sldMk cId="408084759" sldId="343"/>
            <ac:grpSpMk id="4" creationId="{344593EF-756F-47EF-ADA9-FFEA2AADE9FB}"/>
          </ac:grpSpMkLst>
        </pc:grpChg>
        <pc:grpChg chg="add del">
          <ac:chgData name="Joost Andre M Raeymaekers" userId="5a871280-7e73-4d1a-8369-d98911e65c5d" providerId="ADAL" clId="{1B4E40BC-AE9F-4D43-B1AE-BFE6C57711E9}" dt="2020-07-26T05:34:04.315" v="6964" actId="478"/>
          <ac:grpSpMkLst>
            <pc:docMk/>
            <pc:sldMk cId="408084759" sldId="343"/>
            <ac:grpSpMk id="16" creationId="{1905C527-00FF-4192-8741-B45A5BE1F807}"/>
          </ac:grpSpMkLst>
        </pc:grpChg>
        <pc:grpChg chg="del">
          <ac:chgData name="Joost Andre M Raeymaekers" userId="5a871280-7e73-4d1a-8369-d98911e65c5d" providerId="ADAL" clId="{1B4E40BC-AE9F-4D43-B1AE-BFE6C57711E9}" dt="2020-07-26T05:34:11.797" v="6967" actId="478"/>
          <ac:grpSpMkLst>
            <pc:docMk/>
            <pc:sldMk cId="408084759" sldId="343"/>
            <ac:grpSpMk id="18" creationId="{9C2BFB73-1663-4370-9842-AF3C334D4330}"/>
          </ac:grpSpMkLst>
        </pc:grpChg>
        <pc:grpChg chg="del">
          <ac:chgData name="Joost Andre M Raeymaekers" userId="5a871280-7e73-4d1a-8369-d98911e65c5d" providerId="ADAL" clId="{1B4E40BC-AE9F-4D43-B1AE-BFE6C57711E9}" dt="2020-07-26T05:09:11.929" v="5907" actId="478"/>
          <ac:grpSpMkLst>
            <pc:docMk/>
            <pc:sldMk cId="408084759" sldId="343"/>
            <ac:grpSpMk id="19" creationId="{A1DDDC44-2853-4FE0-907D-BFF93C845D70}"/>
          </ac:grpSpMkLst>
        </pc:grpChg>
        <pc:grpChg chg="add del">
          <ac:chgData name="Joost Andre M Raeymaekers" userId="5a871280-7e73-4d1a-8369-d98911e65c5d" providerId="ADAL" clId="{1B4E40BC-AE9F-4D43-B1AE-BFE6C57711E9}" dt="2020-07-26T05:34:07.016" v="6965" actId="478"/>
          <ac:grpSpMkLst>
            <pc:docMk/>
            <pc:sldMk cId="408084759" sldId="343"/>
            <ac:grpSpMk id="22" creationId="{11A83B38-0390-44E9-8085-CEBE2E98ADBD}"/>
          </ac:grpSpMkLst>
        </pc:grpChg>
        <pc:picChg chg="mod modCrop">
          <ac:chgData name="Joost Andre M Raeymaekers" userId="5a871280-7e73-4d1a-8369-d98911e65c5d" providerId="ADAL" clId="{1B4E40BC-AE9F-4D43-B1AE-BFE6C57711E9}" dt="2020-07-26T04:57:36.015" v="5600" actId="732"/>
          <ac:picMkLst>
            <pc:docMk/>
            <pc:sldMk cId="408084759" sldId="343"/>
            <ac:picMk id="11" creationId="{113EC364-F6FA-409F-B870-769293E8FEB9}"/>
          </ac:picMkLst>
        </pc:picChg>
        <pc:cxnChg chg="del topLvl">
          <ac:chgData name="Joost Andre M Raeymaekers" userId="5a871280-7e73-4d1a-8369-d98911e65c5d" providerId="ADAL" clId="{1B4E40BC-AE9F-4D43-B1AE-BFE6C57711E9}" dt="2020-07-26T05:34:11.797" v="6967" actId="478"/>
          <ac:cxnSpMkLst>
            <pc:docMk/>
            <pc:sldMk cId="408084759" sldId="343"/>
            <ac:cxnSpMk id="8" creationId="{88919541-3FFB-45EA-8F4A-5C8F880D2245}"/>
          </ac:cxnSpMkLst>
        </pc:cxnChg>
        <pc:cxnChg chg="del topLvl">
          <ac:chgData name="Joost Andre M Raeymaekers" userId="5a871280-7e73-4d1a-8369-d98911e65c5d" providerId="ADAL" clId="{1B4E40BC-AE9F-4D43-B1AE-BFE6C57711E9}" dt="2020-07-26T05:09:11.929" v="5907" actId="478"/>
          <ac:cxnSpMkLst>
            <pc:docMk/>
            <pc:sldMk cId="408084759" sldId="343"/>
            <ac:cxnSpMk id="14" creationId="{4C0C446C-F475-4730-96AE-67BDDADCC6B8}"/>
          </ac:cxnSpMkLst>
        </pc:cxnChg>
        <pc:cxnChg chg="add del">
          <ac:chgData name="Joost Andre M Raeymaekers" userId="5a871280-7e73-4d1a-8369-d98911e65c5d" providerId="ADAL" clId="{1B4E40BC-AE9F-4D43-B1AE-BFE6C57711E9}" dt="2020-07-26T05:34:09.015" v="6966" actId="478"/>
          <ac:cxnSpMkLst>
            <pc:docMk/>
            <pc:sldMk cId="408084759" sldId="343"/>
            <ac:cxnSpMk id="15" creationId="{9639E648-C0B1-451E-890A-DB8269CCF2BC}"/>
          </ac:cxnSpMkLst>
        </pc:cxnChg>
        <pc:cxnChg chg="mod topLvl">
          <ac:chgData name="Joost Andre M Raeymaekers" userId="5a871280-7e73-4d1a-8369-d98911e65c5d" providerId="ADAL" clId="{1B4E40BC-AE9F-4D43-B1AE-BFE6C57711E9}" dt="2020-07-26T05:34:17.172" v="6968" actId="164"/>
          <ac:cxnSpMkLst>
            <pc:docMk/>
            <pc:sldMk cId="408084759" sldId="343"/>
            <ac:cxnSpMk id="21" creationId="{7AB8EE65-318E-4663-A212-D004A32BBE5F}"/>
          </ac:cxnSpMkLst>
        </pc:cxnChg>
        <pc:cxnChg chg="mod topLvl">
          <ac:chgData name="Joost Andre M Raeymaekers" userId="5a871280-7e73-4d1a-8369-d98911e65c5d" providerId="ADAL" clId="{1B4E40BC-AE9F-4D43-B1AE-BFE6C57711E9}" dt="2020-07-26T05:34:25.531" v="6970" actId="164"/>
          <ac:cxnSpMkLst>
            <pc:docMk/>
            <pc:sldMk cId="408084759" sldId="343"/>
            <ac:cxnSpMk id="24" creationId="{CD38DE5D-FFB8-46DE-B971-2072C172D065}"/>
          </ac:cxnSpMkLst>
        </pc:cxnChg>
      </pc:sldChg>
      <pc:sldChg chg="addSp delSp modSp add mod modTransition modClrScheme delAnim modAnim chgLayout">
        <pc:chgData name="Joost Andre M Raeymaekers" userId="5a871280-7e73-4d1a-8369-d98911e65c5d" providerId="ADAL" clId="{1B4E40BC-AE9F-4D43-B1AE-BFE6C57711E9}" dt="2020-08-14T17:09:23.173" v="26662"/>
        <pc:sldMkLst>
          <pc:docMk/>
          <pc:sldMk cId="28508275" sldId="344"/>
        </pc:sldMkLst>
        <pc:spChg chg="add del mod">
          <ac:chgData name="Joost Andre M Raeymaekers" userId="5a871280-7e73-4d1a-8369-d98911e65c5d" providerId="ADAL" clId="{1B4E40BC-AE9F-4D43-B1AE-BFE6C57711E9}" dt="2020-07-26T06:12:02.158" v="8469" actId="478"/>
          <ac:spMkLst>
            <pc:docMk/>
            <pc:sldMk cId="28508275" sldId="344"/>
            <ac:spMk id="2" creationId="{3D37D753-5B7D-4CA0-A2FF-4C03F35D571F}"/>
          </ac:spMkLst>
        </pc:spChg>
        <pc:spChg chg="mod ord">
          <ac:chgData name="Joost Andre M Raeymaekers" userId="5a871280-7e73-4d1a-8369-d98911e65c5d" providerId="ADAL" clId="{1B4E40BC-AE9F-4D43-B1AE-BFE6C57711E9}" dt="2020-07-29T06:34:18.543" v="15755" actId="700"/>
          <ac:spMkLst>
            <pc:docMk/>
            <pc:sldMk cId="28508275" sldId="344"/>
            <ac:spMk id="2" creationId="{F2149A81-989C-4D7B-808B-941B4C3467EF}"/>
          </ac:spMkLst>
        </pc:spChg>
        <pc:spChg chg="mod">
          <ac:chgData name="Joost Andre M Raeymaekers" userId="5a871280-7e73-4d1a-8369-d98911e65c5d" providerId="ADAL" clId="{1B4E40BC-AE9F-4D43-B1AE-BFE6C57711E9}" dt="2020-07-26T06:26:14.945" v="8563" actId="20577"/>
          <ac:spMkLst>
            <pc:docMk/>
            <pc:sldMk cId="28508275" sldId="344"/>
            <ac:spMk id="13" creationId="{00000000-0000-0000-0000-000000000000}"/>
          </ac:spMkLst>
        </pc:spChg>
        <pc:picChg chg="del">
          <ac:chgData name="Joost Andre M Raeymaekers" userId="5a871280-7e73-4d1a-8369-d98911e65c5d" providerId="ADAL" clId="{1B4E40BC-AE9F-4D43-B1AE-BFE6C57711E9}" dt="2020-07-26T05:37:32.471" v="6979" actId="478"/>
          <ac:picMkLst>
            <pc:docMk/>
            <pc:sldMk cId="28508275" sldId="344"/>
            <ac:picMk id="6" creationId="{00000000-0000-0000-0000-000000000000}"/>
          </ac:picMkLst>
        </pc:picChg>
      </pc:sldChg>
      <pc:sldChg chg="addSp delSp modSp add del mod delAnim">
        <pc:chgData name="Joost Andre M Raeymaekers" userId="5a871280-7e73-4d1a-8369-d98911e65c5d" providerId="ADAL" clId="{1B4E40BC-AE9F-4D43-B1AE-BFE6C57711E9}" dt="2020-07-26T05:26:23.593" v="6782" actId="47"/>
        <pc:sldMkLst>
          <pc:docMk/>
          <pc:sldMk cId="516043765" sldId="344"/>
        </pc:sldMkLst>
        <pc:spChg chg="mod">
          <ac:chgData name="Joost Andre M Raeymaekers" userId="5a871280-7e73-4d1a-8369-d98911e65c5d" providerId="ADAL" clId="{1B4E40BC-AE9F-4D43-B1AE-BFE6C57711E9}" dt="2020-07-26T05:07:36.609" v="5811" actId="6549"/>
          <ac:spMkLst>
            <pc:docMk/>
            <pc:sldMk cId="516043765" sldId="344"/>
            <ac:spMk id="3" creationId="{17E6EA4F-A11F-4637-B8B5-EA976C53735E}"/>
          </ac:spMkLst>
        </pc:spChg>
        <pc:spChg chg="add mod">
          <ac:chgData name="Joost Andre M Raeymaekers" userId="5a871280-7e73-4d1a-8369-d98911e65c5d" providerId="ADAL" clId="{1B4E40BC-AE9F-4D43-B1AE-BFE6C57711E9}" dt="2020-07-26T05:10:08.413" v="5924" actId="14100"/>
          <ac:spMkLst>
            <pc:docMk/>
            <pc:sldMk cId="516043765" sldId="344"/>
            <ac:spMk id="15" creationId="{B1E80645-7F0C-4D3D-A59C-317FE1741719}"/>
          </ac:spMkLst>
        </pc:spChg>
        <pc:spChg chg="del mod topLvl">
          <ac:chgData name="Joost Andre M Raeymaekers" userId="5a871280-7e73-4d1a-8369-d98911e65c5d" providerId="ADAL" clId="{1B4E40BC-AE9F-4D43-B1AE-BFE6C57711E9}" dt="2020-07-26T05:25:22.609" v="6647"/>
          <ac:spMkLst>
            <pc:docMk/>
            <pc:sldMk cId="516043765" sldId="344"/>
            <ac:spMk id="17" creationId="{59669590-1DBB-45ED-A835-2D6B7D282868}"/>
          </ac:spMkLst>
        </pc:spChg>
        <pc:grpChg chg="del">
          <ac:chgData name="Joost Andre M Raeymaekers" userId="5a871280-7e73-4d1a-8369-d98911e65c5d" providerId="ADAL" clId="{1B4E40BC-AE9F-4D43-B1AE-BFE6C57711E9}" dt="2020-07-26T05:07:38.913" v="5812" actId="478"/>
          <ac:grpSpMkLst>
            <pc:docMk/>
            <pc:sldMk cId="516043765" sldId="344"/>
            <ac:grpSpMk id="18" creationId="{9C2BFB73-1663-4370-9842-AF3C334D4330}"/>
          </ac:grpSpMkLst>
        </pc:grpChg>
        <pc:grpChg chg="del">
          <ac:chgData name="Joost Andre M Raeymaekers" userId="5a871280-7e73-4d1a-8369-d98911e65c5d" providerId="ADAL" clId="{1B4E40BC-AE9F-4D43-B1AE-BFE6C57711E9}" dt="2020-07-26T05:08:03.827" v="5878" actId="478"/>
          <ac:grpSpMkLst>
            <pc:docMk/>
            <pc:sldMk cId="516043765" sldId="344"/>
            <ac:grpSpMk id="19" creationId="{A1DDDC44-2853-4FE0-907D-BFF93C845D70}"/>
          </ac:grpSpMkLst>
        </pc:grpChg>
        <pc:cxnChg chg="add del">
          <ac:chgData name="Joost Andre M Raeymaekers" userId="5a871280-7e73-4d1a-8369-d98911e65c5d" providerId="ADAL" clId="{1B4E40BC-AE9F-4D43-B1AE-BFE6C57711E9}" dt="2020-07-26T05:09:38.608" v="5909" actId="478"/>
          <ac:cxnSpMkLst>
            <pc:docMk/>
            <pc:sldMk cId="516043765" sldId="344"/>
            <ac:cxnSpMk id="13" creationId="{E895885A-1D9E-4D17-AB89-69CB7F0354EB}"/>
          </ac:cxnSpMkLst>
        </pc:cxnChg>
        <pc:cxnChg chg="del mod topLvl">
          <ac:chgData name="Joost Andre M Raeymaekers" userId="5a871280-7e73-4d1a-8369-d98911e65c5d" providerId="ADAL" clId="{1B4E40BC-AE9F-4D43-B1AE-BFE6C57711E9}" dt="2020-07-26T05:08:03.827" v="5878" actId="478"/>
          <ac:cxnSpMkLst>
            <pc:docMk/>
            <pc:sldMk cId="516043765" sldId="344"/>
            <ac:cxnSpMk id="14" creationId="{4C0C446C-F475-4730-96AE-67BDDADCC6B8}"/>
          </ac:cxnSpMkLst>
        </pc:cxnChg>
      </pc:sldChg>
      <pc:sldChg chg="modSp add mod modTransition modClrScheme modAnim chgLayout">
        <pc:chgData name="Joost Andre M Raeymaekers" userId="5a871280-7e73-4d1a-8369-d98911e65c5d" providerId="ADAL" clId="{1B4E40BC-AE9F-4D43-B1AE-BFE6C57711E9}" dt="2020-08-14T17:09:23.173" v="26662"/>
        <pc:sldMkLst>
          <pc:docMk/>
          <pc:sldMk cId="2005084994" sldId="345"/>
        </pc:sldMkLst>
        <pc:spChg chg="mod ord">
          <ac:chgData name="Joost Andre M Raeymaekers" userId="5a871280-7e73-4d1a-8369-d98911e65c5d" providerId="ADAL" clId="{1B4E40BC-AE9F-4D43-B1AE-BFE6C57711E9}" dt="2020-07-29T06:34:18.543" v="15755" actId="700"/>
          <ac:spMkLst>
            <pc:docMk/>
            <pc:sldMk cId="2005084994" sldId="345"/>
            <ac:spMk id="2" creationId="{8449A764-10A1-45D7-8D54-6CC50B3B14E5}"/>
          </ac:spMkLst>
        </pc:spChg>
        <pc:spChg chg="mod">
          <ac:chgData name="Joost Andre M Raeymaekers" userId="5a871280-7e73-4d1a-8369-d98911e65c5d" providerId="ADAL" clId="{1B4E40BC-AE9F-4D43-B1AE-BFE6C57711E9}" dt="2020-07-26T06:31:18.998" v="8907" actId="20577"/>
          <ac:spMkLst>
            <pc:docMk/>
            <pc:sldMk cId="2005084994" sldId="345"/>
            <ac:spMk id="13" creationId="{00000000-0000-0000-0000-000000000000}"/>
          </ac:spMkLst>
        </pc:spChg>
        <pc:picChg chg="mod">
          <ac:chgData name="Joost Andre M Raeymaekers" userId="5a871280-7e73-4d1a-8369-d98911e65c5d" providerId="ADAL" clId="{1B4E40BC-AE9F-4D43-B1AE-BFE6C57711E9}" dt="2020-07-26T06:01:04.015" v="8125" actId="1036"/>
          <ac:picMkLst>
            <pc:docMk/>
            <pc:sldMk cId="2005084994" sldId="345"/>
            <ac:picMk id="6" creationId="{00000000-0000-0000-0000-000000000000}"/>
          </ac:picMkLst>
        </pc:picChg>
      </pc:sldChg>
      <pc:sldChg chg="addSp delSp modSp add mod modTransition modClrScheme modAnim chgLayout">
        <pc:chgData name="Joost Andre M Raeymaekers" userId="5a871280-7e73-4d1a-8369-d98911e65c5d" providerId="ADAL" clId="{1B4E40BC-AE9F-4D43-B1AE-BFE6C57711E9}" dt="2020-08-14T17:09:23.173" v="26662"/>
        <pc:sldMkLst>
          <pc:docMk/>
          <pc:sldMk cId="3629619776" sldId="346"/>
        </pc:sldMkLst>
        <pc:spChg chg="add del mod">
          <ac:chgData name="Joost Andre M Raeymaekers" userId="5a871280-7e73-4d1a-8369-d98911e65c5d" providerId="ADAL" clId="{1B4E40BC-AE9F-4D43-B1AE-BFE6C57711E9}" dt="2020-07-26T05:56:17.234" v="7853" actId="478"/>
          <ac:spMkLst>
            <pc:docMk/>
            <pc:sldMk cId="3629619776" sldId="346"/>
            <ac:spMk id="2" creationId="{B0A7B151-8E81-4429-8856-E621C0080F28}"/>
          </ac:spMkLst>
        </pc:spChg>
        <pc:spChg chg="mod ord">
          <ac:chgData name="Joost Andre M Raeymaekers" userId="5a871280-7e73-4d1a-8369-d98911e65c5d" providerId="ADAL" clId="{1B4E40BC-AE9F-4D43-B1AE-BFE6C57711E9}" dt="2020-07-29T06:34:18.543" v="15755" actId="700"/>
          <ac:spMkLst>
            <pc:docMk/>
            <pc:sldMk cId="3629619776" sldId="346"/>
            <ac:spMk id="2" creationId="{F7FECBEC-2DF7-4E53-B1CD-1E0234438C2E}"/>
          </ac:spMkLst>
        </pc:spChg>
        <pc:spChg chg="mod">
          <ac:chgData name="Joost Andre M Raeymaekers" userId="5a871280-7e73-4d1a-8369-d98911e65c5d" providerId="ADAL" clId="{1B4E40BC-AE9F-4D43-B1AE-BFE6C57711E9}" dt="2020-08-14T11:27:55.586" v="22227" actId="33524"/>
          <ac:spMkLst>
            <pc:docMk/>
            <pc:sldMk cId="3629619776" sldId="346"/>
            <ac:spMk id="13" creationId="{00000000-0000-0000-0000-000000000000}"/>
          </ac:spMkLst>
        </pc:spChg>
      </pc:sldChg>
      <pc:sldChg chg="addSp delSp modSp add mod modTransition modClrScheme modAnim chgLayout">
        <pc:chgData name="Joost Andre M Raeymaekers" userId="5a871280-7e73-4d1a-8369-d98911e65c5d" providerId="ADAL" clId="{1B4E40BC-AE9F-4D43-B1AE-BFE6C57711E9}" dt="2020-08-14T17:09:23.173" v="26662"/>
        <pc:sldMkLst>
          <pc:docMk/>
          <pc:sldMk cId="3783370902" sldId="347"/>
        </pc:sldMkLst>
        <pc:spChg chg="add del mod">
          <ac:chgData name="Joost Andre M Raeymaekers" userId="5a871280-7e73-4d1a-8369-d98911e65c5d" providerId="ADAL" clId="{1B4E40BC-AE9F-4D43-B1AE-BFE6C57711E9}" dt="2020-07-26T06:36:56.902" v="9097" actId="478"/>
          <ac:spMkLst>
            <pc:docMk/>
            <pc:sldMk cId="3783370902" sldId="347"/>
            <ac:spMk id="2" creationId="{92D1011B-0247-4D61-A6F2-B82A805DD054}"/>
          </ac:spMkLst>
        </pc:spChg>
        <pc:spChg chg="mod ord">
          <ac:chgData name="Joost Andre M Raeymaekers" userId="5a871280-7e73-4d1a-8369-d98911e65c5d" providerId="ADAL" clId="{1B4E40BC-AE9F-4D43-B1AE-BFE6C57711E9}" dt="2020-07-29T06:34:18.543" v="15755" actId="700"/>
          <ac:spMkLst>
            <pc:docMk/>
            <pc:sldMk cId="3783370902" sldId="347"/>
            <ac:spMk id="2" creationId="{DCAE01FA-9824-405E-9CFA-EC0249DE5DFD}"/>
          </ac:spMkLst>
        </pc:spChg>
        <pc:spChg chg="add del mod">
          <ac:chgData name="Joost Andre M Raeymaekers" userId="5a871280-7e73-4d1a-8369-d98911e65c5d" providerId="ADAL" clId="{1B4E40BC-AE9F-4D43-B1AE-BFE6C57711E9}" dt="2020-07-26T06:41:09.874" v="9178" actId="478"/>
          <ac:spMkLst>
            <pc:docMk/>
            <pc:sldMk cId="3783370902" sldId="347"/>
            <ac:spMk id="3" creationId="{3A798FD6-EF2B-4C45-8255-72411F0AEFE3}"/>
          </ac:spMkLst>
        </pc:spChg>
        <pc:spChg chg="mod">
          <ac:chgData name="Joost Andre M Raeymaekers" userId="5a871280-7e73-4d1a-8369-d98911e65c5d" providerId="ADAL" clId="{1B4E40BC-AE9F-4D43-B1AE-BFE6C57711E9}" dt="2020-07-29T08:58:32.948" v="17289" actId="20577"/>
          <ac:spMkLst>
            <pc:docMk/>
            <pc:sldMk cId="3783370902" sldId="347"/>
            <ac:spMk id="13" creationId="{00000000-0000-0000-0000-000000000000}"/>
          </ac:spMkLst>
        </pc:spChg>
        <pc:picChg chg="add mod">
          <ac:chgData name="Joost Andre M Raeymaekers" userId="5a871280-7e73-4d1a-8369-d98911e65c5d" providerId="ADAL" clId="{1B4E40BC-AE9F-4D43-B1AE-BFE6C57711E9}" dt="2020-08-14T13:13:33.299" v="26561" actId="1036"/>
          <ac:picMkLst>
            <pc:docMk/>
            <pc:sldMk cId="3783370902" sldId="347"/>
            <ac:picMk id="5" creationId="{084F8645-BAD0-423E-9D1A-0418B4767AB0}"/>
          </ac:picMkLst>
        </pc:picChg>
      </pc:sldChg>
      <pc:sldChg chg="modSp add mod ord modTransition modClrScheme modAnim chgLayout">
        <pc:chgData name="Joost Andre M Raeymaekers" userId="5a871280-7e73-4d1a-8369-d98911e65c5d" providerId="ADAL" clId="{1B4E40BC-AE9F-4D43-B1AE-BFE6C57711E9}" dt="2020-08-14T17:09:23.173" v="26662"/>
        <pc:sldMkLst>
          <pc:docMk/>
          <pc:sldMk cId="4011668908" sldId="348"/>
        </pc:sldMkLst>
        <pc:spChg chg="mod ord">
          <ac:chgData name="Joost Andre M Raeymaekers" userId="5a871280-7e73-4d1a-8369-d98911e65c5d" providerId="ADAL" clId="{1B4E40BC-AE9F-4D43-B1AE-BFE6C57711E9}" dt="2020-07-29T06:34:18.543" v="15755" actId="700"/>
          <ac:spMkLst>
            <pc:docMk/>
            <pc:sldMk cId="4011668908" sldId="348"/>
            <ac:spMk id="2" creationId="{E21EE9EC-2C7C-47BD-A08B-E07D843BB134}"/>
          </ac:spMkLst>
        </pc:spChg>
      </pc:sldChg>
      <pc:sldChg chg="add del">
        <pc:chgData name="Joost Andre M Raeymaekers" userId="5a871280-7e73-4d1a-8369-d98911e65c5d" providerId="ADAL" clId="{1B4E40BC-AE9F-4D43-B1AE-BFE6C57711E9}" dt="2020-07-28T16:34:58.763" v="14612" actId="2696"/>
        <pc:sldMkLst>
          <pc:docMk/>
          <pc:sldMk cId="1916384763" sldId="349"/>
        </pc:sldMkLst>
      </pc:sldChg>
      <pc:sldChg chg="addSp delSp modSp add mod ord modTransition modClrScheme delAnim modAnim chgLayout modNotesTx">
        <pc:chgData name="Joost Andre M Raeymaekers" userId="5a871280-7e73-4d1a-8369-d98911e65c5d" providerId="ADAL" clId="{1B4E40BC-AE9F-4D43-B1AE-BFE6C57711E9}" dt="2020-08-14T17:09:23.173" v="26662"/>
        <pc:sldMkLst>
          <pc:docMk/>
          <pc:sldMk cId="616950011" sldId="350"/>
        </pc:sldMkLst>
        <pc:spChg chg="mod ord">
          <ac:chgData name="Joost Andre M Raeymaekers" userId="5a871280-7e73-4d1a-8369-d98911e65c5d" providerId="ADAL" clId="{1B4E40BC-AE9F-4D43-B1AE-BFE6C57711E9}" dt="2020-07-29T06:34:18.543" v="15755" actId="700"/>
          <ac:spMkLst>
            <pc:docMk/>
            <pc:sldMk cId="616950011" sldId="350"/>
            <ac:spMk id="2" creationId="{87C4C524-38BB-49DD-B83C-109AB74B5F0A}"/>
          </ac:spMkLst>
        </pc:spChg>
        <pc:spChg chg="del">
          <ac:chgData name="Joost Andre M Raeymaekers" userId="5a871280-7e73-4d1a-8369-d98911e65c5d" providerId="ADAL" clId="{1B4E40BC-AE9F-4D43-B1AE-BFE6C57711E9}" dt="2020-07-28T14:42:29.119" v="12622" actId="478"/>
          <ac:spMkLst>
            <pc:docMk/>
            <pc:sldMk cId="616950011" sldId="350"/>
            <ac:spMk id="3" creationId="{00000000-0000-0000-0000-000000000000}"/>
          </ac:spMkLst>
        </pc:spChg>
        <pc:spChg chg="add del">
          <ac:chgData name="Joost Andre M Raeymaekers" userId="5a871280-7e73-4d1a-8369-d98911e65c5d" providerId="ADAL" clId="{1B4E40BC-AE9F-4D43-B1AE-BFE6C57711E9}" dt="2020-07-29T06:37:30.086" v="15764"/>
          <ac:spMkLst>
            <pc:docMk/>
            <pc:sldMk cId="616950011" sldId="350"/>
            <ac:spMk id="6" creationId="{AC09AEAA-16DA-4F87-AE13-A620EF42F73D}"/>
          </ac:spMkLst>
        </pc:spChg>
        <pc:spChg chg="mod ord">
          <ac:chgData name="Joost Andre M Raeymaekers" userId="5a871280-7e73-4d1a-8369-d98911e65c5d" providerId="ADAL" clId="{1B4E40BC-AE9F-4D43-B1AE-BFE6C57711E9}" dt="2020-08-14T13:46:33.747" v="26638" actId="20577"/>
          <ac:spMkLst>
            <pc:docMk/>
            <pc:sldMk cId="616950011" sldId="350"/>
            <ac:spMk id="7" creationId="{00000000-0000-0000-0000-000000000000}"/>
          </ac:spMkLst>
        </pc:spChg>
        <pc:spChg chg="add del">
          <ac:chgData name="Joost Andre M Raeymaekers" userId="5a871280-7e73-4d1a-8369-d98911e65c5d" providerId="ADAL" clId="{1B4E40BC-AE9F-4D43-B1AE-BFE6C57711E9}" dt="2020-07-29T06:37:30.086" v="15764"/>
          <ac:spMkLst>
            <pc:docMk/>
            <pc:sldMk cId="616950011" sldId="350"/>
            <ac:spMk id="8" creationId="{B250BE29-C734-4FEC-95A9-A51E4D32090B}"/>
          </ac:spMkLst>
        </pc:spChg>
        <pc:picChg chg="del mod ord">
          <ac:chgData name="Joost Andre M Raeymaekers" userId="5a871280-7e73-4d1a-8369-d98911e65c5d" providerId="ADAL" clId="{1B4E40BC-AE9F-4D43-B1AE-BFE6C57711E9}" dt="2020-08-13T10:38:51.838" v="21875" actId="478"/>
          <ac:picMkLst>
            <pc:docMk/>
            <pc:sldMk cId="616950011" sldId="350"/>
            <ac:picMk id="4" creationId="{00000000-0000-0000-0000-000000000000}"/>
          </ac:picMkLst>
        </pc:picChg>
        <pc:picChg chg="del mod ord">
          <ac:chgData name="Joost Andre M Raeymaekers" userId="5a871280-7e73-4d1a-8369-d98911e65c5d" providerId="ADAL" clId="{1B4E40BC-AE9F-4D43-B1AE-BFE6C57711E9}" dt="2020-08-13T10:38:51.838" v="21875" actId="478"/>
          <ac:picMkLst>
            <pc:docMk/>
            <pc:sldMk cId="616950011" sldId="350"/>
            <ac:picMk id="5" creationId="{00000000-0000-0000-0000-000000000000}"/>
          </ac:picMkLst>
        </pc:picChg>
        <pc:picChg chg="add ord">
          <ac:chgData name="Joost Andre M Raeymaekers" userId="5a871280-7e73-4d1a-8369-d98911e65c5d" providerId="ADAL" clId="{1B4E40BC-AE9F-4D43-B1AE-BFE6C57711E9}" dt="2020-08-13T10:39:02.038" v="21878" actId="167"/>
          <ac:picMkLst>
            <pc:docMk/>
            <pc:sldMk cId="616950011" sldId="350"/>
            <ac:picMk id="6" creationId="{1BF16352-4B7F-494E-8DF2-971EA0020118}"/>
          </ac:picMkLst>
        </pc:picChg>
        <pc:picChg chg="add">
          <ac:chgData name="Joost Andre M Raeymaekers" userId="5a871280-7e73-4d1a-8369-d98911e65c5d" providerId="ADAL" clId="{1B4E40BC-AE9F-4D43-B1AE-BFE6C57711E9}" dt="2020-08-13T10:38:52.864" v="21876"/>
          <ac:picMkLst>
            <pc:docMk/>
            <pc:sldMk cId="616950011" sldId="350"/>
            <ac:picMk id="8" creationId="{B84813FB-22CC-494E-875E-41118E6EF5A4}"/>
          </ac:picMkLst>
        </pc:picChg>
        <pc:picChg chg="add del">
          <ac:chgData name="Joost Andre M Raeymaekers" userId="5a871280-7e73-4d1a-8369-d98911e65c5d" providerId="ADAL" clId="{1B4E40BC-AE9F-4D43-B1AE-BFE6C57711E9}" dt="2020-07-29T06:37:30.086" v="15764"/>
          <ac:picMkLst>
            <pc:docMk/>
            <pc:sldMk cId="616950011" sldId="350"/>
            <ac:picMk id="9" creationId="{345C1B88-1F74-4C6C-8979-B0C355452757}"/>
          </ac:picMkLst>
        </pc:picChg>
        <pc:picChg chg="add del">
          <ac:chgData name="Joost Andre M Raeymaekers" userId="5a871280-7e73-4d1a-8369-d98911e65c5d" providerId="ADAL" clId="{1B4E40BC-AE9F-4D43-B1AE-BFE6C57711E9}" dt="2020-07-29T06:37:30.086" v="15764"/>
          <ac:picMkLst>
            <pc:docMk/>
            <pc:sldMk cId="616950011" sldId="350"/>
            <ac:picMk id="10" creationId="{6C488E3B-3FD9-4ADB-BAFC-7DD08570EAEC}"/>
          </ac:picMkLst>
        </pc:picChg>
      </pc:sldChg>
      <pc:sldChg chg="modSp add mod modTransition modClrScheme modAnim chgLayout modNotesTx">
        <pc:chgData name="Joost Andre M Raeymaekers" userId="5a871280-7e73-4d1a-8369-d98911e65c5d" providerId="ADAL" clId="{1B4E40BC-AE9F-4D43-B1AE-BFE6C57711E9}" dt="2020-08-14T17:09:23.173" v="26662"/>
        <pc:sldMkLst>
          <pc:docMk/>
          <pc:sldMk cId="1658812666" sldId="351"/>
        </pc:sldMkLst>
        <pc:spChg chg="mod ord">
          <ac:chgData name="Joost Andre M Raeymaekers" userId="5a871280-7e73-4d1a-8369-d98911e65c5d" providerId="ADAL" clId="{1B4E40BC-AE9F-4D43-B1AE-BFE6C57711E9}" dt="2020-07-29T06:34:18.543" v="15755" actId="700"/>
          <ac:spMkLst>
            <pc:docMk/>
            <pc:sldMk cId="1658812666" sldId="351"/>
            <ac:spMk id="2" creationId="{5BF9DDA3-2B08-48FC-A99A-29CF597F7DE6}"/>
          </ac:spMkLst>
        </pc:spChg>
        <pc:spChg chg="mod">
          <ac:chgData name="Joost Andre M Raeymaekers" userId="5a871280-7e73-4d1a-8369-d98911e65c5d" providerId="ADAL" clId="{1B4E40BC-AE9F-4D43-B1AE-BFE6C57711E9}" dt="2020-08-14T10:17:04.889" v="22064" actId="20577"/>
          <ac:spMkLst>
            <pc:docMk/>
            <pc:sldMk cId="1658812666" sldId="351"/>
            <ac:spMk id="7" creationId="{00000000-0000-0000-0000-000000000000}"/>
          </ac:spMkLst>
        </pc:spChg>
      </pc:sldChg>
      <pc:sldChg chg="add del">
        <pc:chgData name="Joost Andre M Raeymaekers" userId="5a871280-7e73-4d1a-8369-d98911e65c5d" providerId="ADAL" clId="{1B4E40BC-AE9F-4D43-B1AE-BFE6C57711E9}" dt="2020-07-28T22:17:28.166" v="14700" actId="2696"/>
        <pc:sldMkLst>
          <pc:docMk/>
          <pc:sldMk cId="1246079247" sldId="352"/>
        </pc:sldMkLst>
      </pc:sldChg>
      <pc:sldChg chg="addSp delSp modSp add mod modTransition modClrScheme delAnim chgLayout">
        <pc:chgData name="Joost Andre M Raeymaekers" userId="5a871280-7e73-4d1a-8369-d98911e65c5d" providerId="ADAL" clId="{1B4E40BC-AE9F-4D43-B1AE-BFE6C57711E9}" dt="2020-08-14T17:09:23.173" v="26662"/>
        <pc:sldMkLst>
          <pc:docMk/>
          <pc:sldMk cId="1916384763" sldId="353"/>
        </pc:sldMkLst>
        <pc:spChg chg="mod ord">
          <ac:chgData name="Joost Andre M Raeymaekers" userId="5a871280-7e73-4d1a-8369-d98911e65c5d" providerId="ADAL" clId="{1B4E40BC-AE9F-4D43-B1AE-BFE6C57711E9}" dt="2020-07-29T06:34:18.543" v="15755" actId="700"/>
          <ac:spMkLst>
            <pc:docMk/>
            <pc:sldMk cId="1916384763" sldId="353"/>
            <ac:spMk id="2" creationId="{F4DD95F7-55FE-4E39-8957-0D03378E89BC}"/>
          </ac:spMkLst>
        </pc:spChg>
        <pc:spChg chg="del">
          <ac:chgData name="Joost Andre M Raeymaekers" userId="5a871280-7e73-4d1a-8369-d98911e65c5d" providerId="ADAL" clId="{1B4E40BC-AE9F-4D43-B1AE-BFE6C57711E9}" dt="2020-07-28T22:31:01.896" v="14930" actId="478"/>
          <ac:spMkLst>
            <pc:docMk/>
            <pc:sldMk cId="1916384763" sldId="353"/>
            <ac:spMk id="4" creationId="{00000000-0000-0000-0000-000000000000}"/>
          </ac:spMkLst>
        </pc:spChg>
        <pc:spChg chg="add del">
          <ac:chgData name="Joost Andre M Raeymaekers" userId="5a871280-7e73-4d1a-8369-d98911e65c5d" providerId="ADAL" clId="{1B4E40BC-AE9F-4D43-B1AE-BFE6C57711E9}" dt="2020-07-28T22:30:58.361" v="14929"/>
          <ac:spMkLst>
            <pc:docMk/>
            <pc:sldMk cId="1916384763" sldId="353"/>
            <ac:spMk id="6" creationId="{E6431A14-AED7-4412-A388-4D718C00CF7F}"/>
          </ac:spMkLst>
        </pc:spChg>
        <pc:spChg chg="add del">
          <ac:chgData name="Joost Andre M Raeymaekers" userId="5a871280-7e73-4d1a-8369-d98911e65c5d" providerId="ADAL" clId="{1B4E40BC-AE9F-4D43-B1AE-BFE6C57711E9}" dt="2020-07-28T22:31:46.954" v="14966" actId="478"/>
          <ac:spMkLst>
            <pc:docMk/>
            <pc:sldMk cId="1916384763" sldId="353"/>
            <ac:spMk id="7" creationId="{E6DD3E80-20B0-4A0C-8DC8-8198696CA999}"/>
          </ac:spMkLst>
        </pc:spChg>
        <pc:spChg chg="add mod">
          <ac:chgData name="Joost Andre M Raeymaekers" userId="5a871280-7e73-4d1a-8369-d98911e65c5d" providerId="ADAL" clId="{1B4E40BC-AE9F-4D43-B1AE-BFE6C57711E9}" dt="2020-08-14T13:19:15.269" v="26635" actId="255"/>
          <ac:spMkLst>
            <pc:docMk/>
            <pc:sldMk cId="1916384763" sldId="353"/>
            <ac:spMk id="8" creationId="{83EF89EB-EB55-4370-B3D8-4DFBE383B9FE}"/>
          </ac:spMkLst>
        </pc:spChg>
        <pc:spChg chg="add del">
          <ac:chgData name="Joost Andre M Raeymaekers" userId="5a871280-7e73-4d1a-8369-d98911e65c5d" providerId="ADAL" clId="{1B4E40BC-AE9F-4D43-B1AE-BFE6C57711E9}" dt="2020-07-28T22:31:48.778" v="14968"/>
          <ac:spMkLst>
            <pc:docMk/>
            <pc:sldMk cId="1916384763" sldId="353"/>
            <ac:spMk id="9" creationId="{9164630E-892E-4181-B3D9-F658AE56D412}"/>
          </ac:spMkLst>
        </pc:spChg>
        <pc:spChg chg="add">
          <ac:chgData name="Joost Andre M Raeymaekers" userId="5a871280-7e73-4d1a-8369-d98911e65c5d" providerId="ADAL" clId="{1B4E40BC-AE9F-4D43-B1AE-BFE6C57711E9}" dt="2020-07-28T22:31:53.965" v="14969"/>
          <ac:spMkLst>
            <pc:docMk/>
            <pc:sldMk cId="1916384763" sldId="353"/>
            <ac:spMk id="10" creationId="{CE85F801-39FC-42F0-BC5D-B6F0B743C5BB}"/>
          </ac:spMkLst>
        </pc:spChg>
      </pc:sldChg>
      <pc:sldChg chg="add del">
        <pc:chgData name="Joost Andre M Raeymaekers" userId="5a871280-7e73-4d1a-8369-d98911e65c5d" providerId="ADAL" clId="{1B4E40BC-AE9F-4D43-B1AE-BFE6C57711E9}" dt="2020-07-28T22:21:06.007" v="14704" actId="2696"/>
        <pc:sldMkLst>
          <pc:docMk/>
          <pc:sldMk cId="2072134239" sldId="354"/>
        </pc:sldMkLst>
      </pc:sldChg>
      <pc:sldChg chg="modSp add mod modTransition modClrScheme chgLayout">
        <pc:chgData name="Joost Andre M Raeymaekers" userId="5a871280-7e73-4d1a-8369-d98911e65c5d" providerId="ADAL" clId="{1B4E40BC-AE9F-4D43-B1AE-BFE6C57711E9}" dt="2020-08-23T20:05:30.548" v="26725" actId="1076"/>
        <pc:sldMkLst>
          <pc:docMk/>
          <pc:sldMk cId="1439745864" sldId="355"/>
        </pc:sldMkLst>
        <pc:spChg chg="mod">
          <ac:chgData name="Joost Andre M Raeymaekers" userId="5a871280-7e73-4d1a-8369-d98911e65c5d" providerId="ADAL" clId="{1B4E40BC-AE9F-4D43-B1AE-BFE6C57711E9}" dt="2020-08-23T20:05:30.548" v="26725" actId="1076"/>
          <ac:spMkLst>
            <pc:docMk/>
            <pc:sldMk cId="1439745864" sldId="355"/>
            <ac:spMk id="2" creationId="{00000000-0000-0000-0000-000000000000}"/>
          </ac:spMkLst>
        </pc:spChg>
        <pc:spChg chg="mod ord">
          <ac:chgData name="Joost Andre M Raeymaekers" userId="5a871280-7e73-4d1a-8369-d98911e65c5d" providerId="ADAL" clId="{1B4E40BC-AE9F-4D43-B1AE-BFE6C57711E9}" dt="2020-07-29T06:34:18.543" v="15755" actId="700"/>
          <ac:spMkLst>
            <pc:docMk/>
            <pc:sldMk cId="1439745864" sldId="355"/>
            <ac:spMk id="3" creationId="{42E25F83-71F6-4205-90DC-F47EEE0ABE7B}"/>
          </ac:spMkLst>
        </pc:spChg>
      </pc:sldChg>
      <pc:sldChg chg="modSp add del mod modTransition modClrScheme modShow chgLayout">
        <pc:chgData name="Joost Andre M Raeymaekers" userId="5a871280-7e73-4d1a-8369-d98911e65c5d" providerId="ADAL" clId="{1B4E40BC-AE9F-4D43-B1AE-BFE6C57711E9}" dt="2020-09-05T12:55:56.799" v="26822" actId="2696"/>
        <pc:sldMkLst>
          <pc:docMk/>
          <pc:sldMk cId="1246079247" sldId="356"/>
        </pc:sldMkLst>
        <pc:spChg chg="mod ord">
          <ac:chgData name="Joost Andre M Raeymaekers" userId="5a871280-7e73-4d1a-8369-d98911e65c5d" providerId="ADAL" clId="{1B4E40BC-AE9F-4D43-B1AE-BFE6C57711E9}" dt="2020-07-29T06:34:18.543" v="15755" actId="700"/>
          <ac:spMkLst>
            <pc:docMk/>
            <pc:sldMk cId="1246079247" sldId="356"/>
            <ac:spMk id="2" creationId="{F84AD600-9372-45A8-989A-DA56B2527385}"/>
          </ac:spMkLst>
        </pc:spChg>
      </pc:sldChg>
      <pc:sldChg chg="addSp delSp modSp add mod modTransition modClrScheme chgLayout">
        <pc:chgData name="Joost Andre M Raeymaekers" userId="5a871280-7e73-4d1a-8369-d98911e65c5d" providerId="ADAL" clId="{1B4E40BC-AE9F-4D43-B1AE-BFE6C57711E9}" dt="2020-08-14T17:09:23.173" v="26662"/>
        <pc:sldMkLst>
          <pc:docMk/>
          <pc:sldMk cId="2072134239" sldId="357"/>
        </pc:sldMkLst>
        <pc:spChg chg="mod ord">
          <ac:chgData name="Joost Andre M Raeymaekers" userId="5a871280-7e73-4d1a-8369-d98911e65c5d" providerId="ADAL" clId="{1B4E40BC-AE9F-4D43-B1AE-BFE6C57711E9}" dt="2020-07-29T06:34:18.543" v="15755" actId="700"/>
          <ac:spMkLst>
            <pc:docMk/>
            <pc:sldMk cId="2072134239" sldId="357"/>
            <ac:spMk id="2" creationId="{8D6D27AB-08A0-4438-9E54-8B212EB2D719}"/>
          </ac:spMkLst>
        </pc:spChg>
        <pc:spChg chg="del mod">
          <ac:chgData name="Joost Andre M Raeymaekers" userId="5a871280-7e73-4d1a-8369-d98911e65c5d" providerId="ADAL" clId="{1B4E40BC-AE9F-4D43-B1AE-BFE6C57711E9}" dt="2020-07-28T22:31:58.704" v="14970" actId="478"/>
          <ac:spMkLst>
            <pc:docMk/>
            <pc:sldMk cId="2072134239" sldId="357"/>
            <ac:spMk id="6" creationId="{BE9A1DD3-6E2A-4823-9917-CCB6B28A5E80}"/>
          </ac:spMkLst>
        </pc:spChg>
        <pc:spChg chg="add">
          <ac:chgData name="Joost Andre M Raeymaekers" userId="5a871280-7e73-4d1a-8369-d98911e65c5d" providerId="ADAL" clId="{1B4E40BC-AE9F-4D43-B1AE-BFE6C57711E9}" dt="2020-07-28T22:31:59.397" v="14971"/>
          <ac:spMkLst>
            <pc:docMk/>
            <pc:sldMk cId="2072134239" sldId="357"/>
            <ac:spMk id="7" creationId="{AE6C0285-4705-44BE-A14A-74001A41F683}"/>
          </ac:spMkLst>
        </pc:spChg>
        <pc:spChg chg="mod ord">
          <ac:chgData name="Joost Andre M Raeymaekers" userId="5a871280-7e73-4d1a-8369-d98911e65c5d" providerId="ADAL" clId="{1B4E40BC-AE9F-4D43-B1AE-BFE6C57711E9}" dt="2020-08-14T13:18:47.429" v="26633" actId="255"/>
          <ac:spMkLst>
            <pc:docMk/>
            <pc:sldMk cId="2072134239" sldId="357"/>
            <ac:spMk id="248835" creationId="{00000000-0000-0000-0000-000000000000}"/>
          </ac:spMkLst>
        </pc:spChg>
      </pc:sldChg>
      <pc:sldChg chg="add del">
        <pc:chgData name="Joost Andre M Raeymaekers" userId="5a871280-7e73-4d1a-8369-d98911e65c5d" providerId="ADAL" clId="{1B4E40BC-AE9F-4D43-B1AE-BFE6C57711E9}" dt="2020-07-29T06:39:03.335" v="15778" actId="47"/>
        <pc:sldMkLst>
          <pc:docMk/>
          <pc:sldMk cId="2615207959" sldId="358"/>
        </pc:sldMkLst>
      </pc:sldChg>
      <pc:sldChg chg="add del">
        <pc:chgData name="Joost Andre M Raeymaekers" userId="5a871280-7e73-4d1a-8369-d98911e65c5d" providerId="ADAL" clId="{1B4E40BC-AE9F-4D43-B1AE-BFE6C57711E9}" dt="2020-07-29T06:37:37.553" v="15766" actId="47"/>
        <pc:sldMkLst>
          <pc:docMk/>
          <pc:sldMk cId="3160343182" sldId="358"/>
        </pc:sldMkLst>
      </pc:sldChg>
      <pc:sldChg chg="addSp delSp add mod ord modTransition delAnim modAnim modNotesTx">
        <pc:chgData name="Joost Andre M Raeymaekers" userId="5a871280-7e73-4d1a-8369-d98911e65c5d" providerId="ADAL" clId="{1B4E40BC-AE9F-4D43-B1AE-BFE6C57711E9}" dt="2020-08-14T17:09:23.173" v="26662"/>
        <pc:sldMkLst>
          <pc:docMk/>
          <pc:sldMk cId="1020980527" sldId="359"/>
        </pc:sldMkLst>
        <pc:spChg chg="add">
          <ac:chgData name="Joost Andre M Raeymaekers" userId="5a871280-7e73-4d1a-8369-d98911e65c5d" providerId="ADAL" clId="{1B4E40BC-AE9F-4D43-B1AE-BFE6C57711E9}" dt="2020-07-29T06:38:48.786" v="15776"/>
          <ac:spMkLst>
            <pc:docMk/>
            <pc:sldMk cId="1020980527" sldId="359"/>
            <ac:spMk id="6" creationId="{EA440302-B05A-4811-B999-4E709ADB32F9}"/>
          </ac:spMkLst>
        </pc:spChg>
        <pc:spChg chg="del">
          <ac:chgData name="Joost Andre M Raeymaekers" userId="5a871280-7e73-4d1a-8369-d98911e65c5d" providerId="ADAL" clId="{1B4E40BC-AE9F-4D43-B1AE-BFE6C57711E9}" dt="2020-07-29T06:38:31.442" v="15774" actId="478"/>
          <ac:spMkLst>
            <pc:docMk/>
            <pc:sldMk cId="1020980527" sldId="359"/>
            <ac:spMk id="7" creationId="{00000000-0000-0000-0000-000000000000}"/>
          </ac:spMkLst>
        </pc:spChg>
        <pc:spChg chg="add">
          <ac:chgData name="Joost Andre M Raeymaekers" userId="5a871280-7e73-4d1a-8369-d98911e65c5d" providerId="ADAL" clId="{1B4E40BC-AE9F-4D43-B1AE-BFE6C57711E9}" dt="2020-07-29T06:38:48.786" v="15776"/>
          <ac:spMkLst>
            <pc:docMk/>
            <pc:sldMk cId="1020980527" sldId="359"/>
            <ac:spMk id="8" creationId="{0BC4743D-9B47-4D55-9DF5-37C90AE9403C}"/>
          </ac:spMkLst>
        </pc:spChg>
        <pc:picChg chg="del">
          <ac:chgData name="Joost Andre M Raeymaekers" userId="5a871280-7e73-4d1a-8369-d98911e65c5d" providerId="ADAL" clId="{1B4E40BC-AE9F-4D43-B1AE-BFE6C57711E9}" dt="2020-07-29T06:38:36.978" v="15775" actId="478"/>
          <ac:picMkLst>
            <pc:docMk/>
            <pc:sldMk cId="1020980527" sldId="359"/>
            <ac:picMk id="4" creationId="{00000000-0000-0000-0000-000000000000}"/>
          </ac:picMkLst>
        </pc:picChg>
        <pc:picChg chg="del">
          <ac:chgData name="Joost Andre M Raeymaekers" userId="5a871280-7e73-4d1a-8369-d98911e65c5d" providerId="ADAL" clId="{1B4E40BC-AE9F-4D43-B1AE-BFE6C57711E9}" dt="2020-07-29T06:38:36.978" v="15775" actId="478"/>
          <ac:picMkLst>
            <pc:docMk/>
            <pc:sldMk cId="1020980527" sldId="359"/>
            <ac:picMk id="5" creationId="{00000000-0000-0000-0000-000000000000}"/>
          </ac:picMkLst>
        </pc:picChg>
        <pc:picChg chg="add">
          <ac:chgData name="Joost Andre M Raeymaekers" userId="5a871280-7e73-4d1a-8369-d98911e65c5d" providerId="ADAL" clId="{1B4E40BC-AE9F-4D43-B1AE-BFE6C57711E9}" dt="2020-07-29T06:38:48.786" v="15776"/>
          <ac:picMkLst>
            <pc:docMk/>
            <pc:sldMk cId="1020980527" sldId="359"/>
            <ac:picMk id="9" creationId="{EBB85825-3C2E-4FCA-8E5F-9A8E03AD38C8}"/>
          </ac:picMkLst>
        </pc:picChg>
        <pc:picChg chg="add">
          <ac:chgData name="Joost Andre M Raeymaekers" userId="5a871280-7e73-4d1a-8369-d98911e65c5d" providerId="ADAL" clId="{1B4E40BC-AE9F-4D43-B1AE-BFE6C57711E9}" dt="2020-07-29T06:38:48.786" v="15776"/>
          <ac:picMkLst>
            <pc:docMk/>
            <pc:sldMk cId="1020980527" sldId="359"/>
            <ac:picMk id="10" creationId="{284C9BE0-36F4-4CFC-8A86-E85177F793F7}"/>
          </ac:picMkLst>
        </pc:picChg>
      </pc:sldChg>
      <pc:sldChg chg="addSp modSp new add del mod modTransition">
        <pc:chgData name="Joost Andre M Raeymaekers" userId="5a871280-7e73-4d1a-8369-d98911e65c5d" providerId="ADAL" clId="{1B4E40BC-AE9F-4D43-B1AE-BFE6C57711E9}" dt="2020-09-05T12:55:56.799" v="26822" actId="2696"/>
        <pc:sldMkLst>
          <pc:docMk/>
          <pc:sldMk cId="2004400107" sldId="360"/>
        </pc:sldMkLst>
        <pc:spChg chg="add mod">
          <ac:chgData name="Joost Andre M Raeymaekers" userId="5a871280-7e73-4d1a-8369-d98911e65c5d" providerId="ADAL" clId="{1B4E40BC-AE9F-4D43-B1AE-BFE6C57711E9}" dt="2020-08-17T08:15:11.751" v="26706" actId="20577"/>
          <ac:spMkLst>
            <pc:docMk/>
            <pc:sldMk cId="2004400107" sldId="360"/>
            <ac:spMk id="3" creationId="{31042938-B0A2-459F-97EA-CBF39FDE7DA4}"/>
          </ac:spMkLst>
        </pc:spChg>
        <pc:picChg chg="add mod modCrop">
          <ac:chgData name="Joost Andre M Raeymaekers" userId="5a871280-7e73-4d1a-8369-d98911e65c5d" providerId="ADAL" clId="{1B4E40BC-AE9F-4D43-B1AE-BFE6C57711E9}" dt="2020-08-17T08:15:47.608" v="26711" actId="1076"/>
          <ac:picMkLst>
            <pc:docMk/>
            <pc:sldMk cId="2004400107" sldId="360"/>
            <ac:picMk id="4" creationId="{D85738BA-934F-4FA4-B2C8-456DF40E7756}"/>
          </ac:picMkLst>
        </pc:picChg>
      </pc:sldChg>
      <pc:sldChg chg="addSp delSp modSp add mod modTransition delAnim modAnim">
        <pc:chgData name="Joost Andre M Raeymaekers" userId="5a871280-7e73-4d1a-8369-d98911e65c5d" providerId="ADAL" clId="{1B4E40BC-AE9F-4D43-B1AE-BFE6C57711E9}" dt="2020-08-14T17:09:23.173" v="26662"/>
        <pc:sldMkLst>
          <pc:docMk/>
          <pc:sldMk cId="3783652744" sldId="361"/>
        </pc:sldMkLst>
        <pc:spChg chg="add del">
          <ac:chgData name="Joost Andre M Raeymaekers" userId="5a871280-7e73-4d1a-8369-d98911e65c5d" providerId="ADAL" clId="{1B4E40BC-AE9F-4D43-B1AE-BFE6C57711E9}" dt="2020-07-30T08:02:54.523" v="18472" actId="478"/>
          <ac:spMkLst>
            <pc:docMk/>
            <pc:sldMk cId="3783652744" sldId="361"/>
            <ac:spMk id="7" creationId="{163B6ACA-B795-499D-A2A3-14B04BDBEBBE}"/>
          </ac:spMkLst>
        </pc:spChg>
        <pc:spChg chg="add del">
          <ac:chgData name="Joost Andre M Raeymaekers" userId="5a871280-7e73-4d1a-8369-d98911e65c5d" providerId="ADAL" clId="{1B4E40BC-AE9F-4D43-B1AE-BFE6C57711E9}" dt="2020-07-30T08:02:57.239" v="18473" actId="478"/>
          <ac:spMkLst>
            <pc:docMk/>
            <pc:sldMk cId="3783652744" sldId="361"/>
            <ac:spMk id="8" creationId="{8D3133A1-3F39-4E70-9750-E88A7A3AC13F}"/>
          </ac:spMkLst>
        </pc:spChg>
        <pc:spChg chg="add del">
          <ac:chgData name="Joost Andre M Raeymaekers" userId="5a871280-7e73-4d1a-8369-d98911e65c5d" providerId="ADAL" clId="{1B4E40BC-AE9F-4D43-B1AE-BFE6C57711E9}" dt="2020-07-30T08:03:01.737" v="18474" actId="478"/>
          <ac:spMkLst>
            <pc:docMk/>
            <pc:sldMk cId="3783652744" sldId="361"/>
            <ac:spMk id="9" creationId="{81ECA2D1-C649-448E-9DC4-D083D8482B1A}"/>
          </ac:spMkLst>
        </pc:spChg>
        <pc:spChg chg="add del">
          <ac:chgData name="Joost Andre M Raeymaekers" userId="5a871280-7e73-4d1a-8369-d98911e65c5d" providerId="ADAL" clId="{1B4E40BC-AE9F-4D43-B1AE-BFE6C57711E9}" dt="2020-07-30T08:03:04.225" v="18475" actId="478"/>
          <ac:spMkLst>
            <pc:docMk/>
            <pc:sldMk cId="3783652744" sldId="361"/>
            <ac:spMk id="10" creationId="{7BCD1AE5-C4B1-49E9-BC88-FEEA4ED9203C}"/>
          </ac:spMkLst>
        </pc:spChg>
        <pc:spChg chg="add del mod">
          <ac:chgData name="Joost Andre M Raeymaekers" userId="5a871280-7e73-4d1a-8369-d98911e65c5d" providerId="ADAL" clId="{1B4E40BC-AE9F-4D43-B1AE-BFE6C57711E9}" dt="2020-08-14T13:14:44.445" v="26584" actId="6549"/>
          <ac:spMkLst>
            <pc:docMk/>
            <pc:sldMk cId="3783652744" sldId="361"/>
            <ac:spMk id="13" creationId="{00000000-0000-0000-0000-000000000000}"/>
          </ac:spMkLst>
        </pc:spChg>
        <pc:spChg chg="add">
          <ac:chgData name="Joost Andre M Raeymaekers" userId="5a871280-7e73-4d1a-8369-d98911e65c5d" providerId="ADAL" clId="{1B4E40BC-AE9F-4D43-B1AE-BFE6C57711E9}" dt="2020-08-14T11:45:06.601" v="23482"/>
          <ac:spMkLst>
            <pc:docMk/>
            <pc:sldMk cId="3783652744" sldId="361"/>
            <ac:spMk id="16" creationId="{57BE4B6C-1C51-466E-B06A-9B511472C6D3}"/>
          </ac:spMkLst>
        </pc:spChg>
        <pc:spChg chg="add del mod">
          <ac:chgData name="Joost Andre M Raeymaekers" userId="5a871280-7e73-4d1a-8369-d98911e65c5d" providerId="ADAL" clId="{1B4E40BC-AE9F-4D43-B1AE-BFE6C57711E9}" dt="2020-07-30T08:10:01.921" v="18623" actId="478"/>
          <ac:spMkLst>
            <pc:docMk/>
            <pc:sldMk cId="3783652744" sldId="361"/>
            <ac:spMk id="17" creationId="{7D2707BF-3C52-4849-A537-A277B06A68A3}"/>
          </ac:spMkLst>
        </pc:spChg>
        <pc:spChg chg="add del mod">
          <ac:chgData name="Joost Andre M Raeymaekers" userId="5a871280-7e73-4d1a-8369-d98911e65c5d" providerId="ADAL" clId="{1B4E40BC-AE9F-4D43-B1AE-BFE6C57711E9}" dt="2020-08-14T11:45:34.041" v="23488" actId="478"/>
          <ac:spMkLst>
            <pc:docMk/>
            <pc:sldMk cId="3783652744" sldId="361"/>
            <ac:spMk id="17" creationId="{85AA781C-23D0-48A4-8D4C-8E40CB9A1FEC}"/>
          </ac:spMkLst>
        </pc:spChg>
        <pc:spChg chg="add mod">
          <ac:chgData name="Joost Andre M Raeymaekers" userId="5a871280-7e73-4d1a-8369-d98911e65c5d" providerId="ADAL" clId="{1B4E40BC-AE9F-4D43-B1AE-BFE6C57711E9}" dt="2020-07-30T08:11:43.597" v="18800" actId="1035"/>
          <ac:spMkLst>
            <pc:docMk/>
            <pc:sldMk cId="3783652744" sldId="361"/>
            <ac:spMk id="18" creationId="{0127ED70-0134-4C36-969D-9DBA1FEEFD71}"/>
          </ac:spMkLst>
        </pc:spChg>
        <pc:spChg chg="add del mod">
          <ac:chgData name="Joost Andre M Raeymaekers" userId="5a871280-7e73-4d1a-8369-d98911e65c5d" providerId="ADAL" clId="{1B4E40BC-AE9F-4D43-B1AE-BFE6C57711E9}" dt="2020-07-30T08:09:50.130" v="18621" actId="478"/>
          <ac:spMkLst>
            <pc:docMk/>
            <pc:sldMk cId="3783652744" sldId="361"/>
            <ac:spMk id="19" creationId="{B12594D2-B011-4C3B-8D91-4CE10B64EDA0}"/>
          </ac:spMkLst>
        </pc:spChg>
        <pc:spChg chg="add del mod">
          <ac:chgData name="Joost Andre M Raeymaekers" userId="5a871280-7e73-4d1a-8369-d98911e65c5d" providerId="ADAL" clId="{1B4E40BC-AE9F-4D43-B1AE-BFE6C57711E9}" dt="2020-07-30T08:10:04.817" v="18625" actId="478"/>
          <ac:spMkLst>
            <pc:docMk/>
            <pc:sldMk cId="3783652744" sldId="361"/>
            <ac:spMk id="20" creationId="{FC873E47-D427-4566-B0C7-3930B3EA342F}"/>
          </ac:spMkLst>
        </pc:spChg>
        <pc:spChg chg="add mod">
          <ac:chgData name="Joost Andre M Raeymaekers" userId="5a871280-7e73-4d1a-8369-d98911e65c5d" providerId="ADAL" clId="{1B4E40BC-AE9F-4D43-B1AE-BFE6C57711E9}" dt="2020-07-30T08:10:46.652" v="18636" actId="1076"/>
          <ac:spMkLst>
            <pc:docMk/>
            <pc:sldMk cId="3783652744" sldId="361"/>
            <ac:spMk id="22" creationId="{4D245A13-5A66-4634-BB02-33ABE212C1BF}"/>
          </ac:spMkLst>
        </pc:spChg>
        <pc:spChg chg="del mod">
          <ac:chgData name="Joost Andre M Raeymaekers" userId="5a871280-7e73-4d1a-8369-d98911e65c5d" providerId="ADAL" clId="{1B4E40BC-AE9F-4D43-B1AE-BFE6C57711E9}" dt="2020-08-14T11:45:05.762" v="23481" actId="478"/>
          <ac:spMkLst>
            <pc:docMk/>
            <pc:sldMk cId="3783652744" sldId="361"/>
            <ac:spMk id="26" creationId="{00000000-0000-0000-0000-000000000000}"/>
          </ac:spMkLst>
        </pc:spChg>
        <pc:spChg chg="mod">
          <ac:chgData name="Joost Andre M Raeymaekers" userId="5a871280-7e73-4d1a-8369-d98911e65c5d" providerId="ADAL" clId="{1B4E40BC-AE9F-4D43-B1AE-BFE6C57711E9}" dt="2020-07-30T17:26:23.724" v="20466" actId="20577"/>
          <ac:spMkLst>
            <pc:docMk/>
            <pc:sldMk cId="3783652744" sldId="361"/>
            <ac:spMk id="30" creationId="{50408595-55FB-4E41-B338-7E91589364F2}"/>
          </ac:spMkLst>
        </pc:spChg>
        <pc:spChg chg="add mod ord">
          <ac:chgData name="Joost Andre M Raeymaekers" userId="5a871280-7e73-4d1a-8369-d98911e65c5d" providerId="ADAL" clId="{1B4E40BC-AE9F-4D43-B1AE-BFE6C57711E9}" dt="2020-08-14T12:43:09.415" v="25348" actId="14100"/>
          <ac:spMkLst>
            <pc:docMk/>
            <pc:sldMk cId="3783652744" sldId="361"/>
            <ac:spMk id="41" creationId="{1C403F1E-B13C-4D35-9B6D-0474D9F9BBE6}"/>
          </ac:spMkLst>
        </pc:spChg>
        <pc:grpChg chg="add del mod">
          <ac:chgData name="Joost Andre M Raeymaekers" userId="5a871280-7e73-4d1a-8369-d98911e65c5d" providerId="ADAL" clId="{1B4E40BC-AE9F-4D43-B1AE-BFE6C57711E9}" dt="2020-07-30T08:09:58.293" v="18622" actId="478"/>
          <ac:grpSpMkLst>
            <pc:docMk/>
            <pc:sldMk cId="3783652744" sldId="361"/>
            <ac:grpSpMk id="11" creationId="{EE1D7129-5DD8-4C5C-AFD8-FFDB6B13D706}"/>
          </ac:grpSpMkLst>
        </pc:grpChg>
        <pc:grpChg chg="add mod">
          <ac:chgData name="Joost Andre M Raeymaekers" userId="5a871280-7e73-4d1a-8369-d98911e65c5d" providerId="ADAL" clId="{1B4E40BC-AE9F-4D43-B1AE-BFE6C57711E9}" dt="2020-08-14T11:44:35.969" v="23462" actId="1035"/>
          <ac:grpSpMkLst>
            <pc:docMk/>
            <pc:sldMk cId="3783652744" sldId="361"/>
            <ac:grpSpMk id="27" creationId="{68CD9195-08FF-4438-90BA-0FD791BB88B6}"/>
          </ac:grpSpMkLst>
        </pc:grpChg>
        <pc:grpChg chg="add mod">
          <ac:chgData name="Joost Andre M Raeymaekers" userId="5a871280-7e73-4d1a-8369-d98911e65c5d" providerId="ADAL" clId="{1B4E40BC-AE9F-4D43-B1AE-BFE6C57711E9}" dt="2020-08-14T11:44:35.969" v="23462" actId="1035"/>
          <ac:grpSpMkLst>
            <pc:docMk/>
            <pc:sldMk cId="3783652744" sldId="361"/>
            <ac:grpSpMk id="28" creationId="{5A1317EB-980B-4655-A36C-C2310F405E25}"/>
          </ac:grpSpMkLst>
        </pc:grpChg>
        <pc:grpChg chg="add mod">
          <ac:chgData name="Joost Andre M Raeymaekers" userId="5a871280-7e73-4d1a-8369-d98911e65c5d" providerId="ADAL" clId="{1B4E40BC-AE9F-4D43-B1AE-BFE6C57711E9}" dt="2020-08-14T11:44:35.969" v="23462" actId="1035"/>
          <ac:grpSpMkLst>
            <pc:docMk/>
            <pc:sldMk cId="3783652744" sldId="361"/>
            <ac:grpSpMk id="29" creationId="{C41AC98C-A5B0-4AE7-81EE-32AA66494B07}"/>
          </ac:grpSpMkLst>
        </pc:grpChg>
        <pc:picChg chg="add del mod modCrop">
          <ac:chgData name="Joost Andre M Raeymaekers" userId="5a871280-7e73-4d1a-8369-d98911e65c5d" providerId="ADAL" clId="{1B4E40BC-AE9F-4D43-B1AE-BFE6C57711E9}" dt="2020-07-30T08:08:49.880" v="18607" actId="478"/>
          <ac:picMkLst>
            <pc:docMk/>
            <pc:sldMk cId="3783652744" sldId="361"/>
            <ac:picMk id="3" creationId="{7ACF856B-C0E5-4389-A949-41A023BA7836}"/>
          </ac:picMkLst>
        </pc:picChg>
        <pc:picChg chg="add del">
          <ac:chgData name="Joost Andre M Raeymaekers" userId="5a871280-7e73-4d1a-8369-d98911e65c5d" providerId="ADAL" clId="{1B4E40BC-AE9F-4D43-B1AE-BFE6C57711E9}" dt="2020-07-30T08:02:48.385" v="18471" actId="478"/>
          <ac:picMkLst>
            <pc:docMk/>
            <pc:sldMk cId="3783652744" sldId="361"/>
            <ac:picMk id="6" creationId="{D34CEA5D-C344-427B-96E3-75AA133F9988}"/>
          </ac:picMkLst>
        </pc:picChg>
        <pc:picChg chg="add mod ord modCrop">
          <ac:chgData name="Joost Andre M Raeymaekers" userId="5a871280-7e73-4d1a-8369-d98911e65c5d" providerId="ADAL" clId="{1B4E40BC-AE9F-4D43-B1AE-BFE6C57711E9}" dt="2020-08-14T11:44:35.969" v="23462" actId="1035"/>
          <ac:picMkLst>
            <pc:docMk/>
            <pc:sldMk cId="3783652744" sldId="361"/>
            <ac:picMk id="25" creationId="{E80403F6-E653-4796-8F43-508AA7E5C452}"/>
          </ac:picMkLst>
        </pc:picChg>
        <pc:cxnChg chg="add mod">
          <ac:chgData name="Joost Andre M Raeymaekers" userId="5a871280-7e73-4d1a-8369-d98911e65c5d" providerId="ADAL" clId="{1B4E40BC-AE9F-4D43-B1AE-BFE6C57711E9}" dt="2020-07-30T08:12:14.113" v="18806" actId="14100"/>
          <ac:cxnSpMkLst>
            <pc:docMk/>
            <pc:sldMk cId="3783652744" sldId="361"/>
            <ac:cxnSpMk id="21" creationId="{3BD4BB37-448A-4CC0-A56F-C9E4125DA50C}"/>
          </ac:cxnSpMkLst>
        </pc:cxnChg>
        <pc:cxnChg chg="add mod">
          <ac:chgData name="Joost Andre M Raeymaekers" userId="5a871280-7e73-4d1a-8369-d98911e65c5d" providerId="ADAL" clId="{1B4E40BC-AE9F-4D43-B1AE-BFE6C57711E9}" dt="2020-07-30T08:10:42.752" v="18635" actId="1076"/>
          <ac:cxnSpMkLst>
            <pc:docMk/>
            <pc:sldMk cId="3783652744" sldId="361"/>
            <ac:cxnSpMk id="23" creationId="{CD41178B-5F78-4CA3-8944-4A4DC3E97E56}"/>
          </ac:cxnSpMkLst>
        </pc:cxnChg>
        <pc:cxnChg chg="mod">
          <ac:chgData name="Joost Andre M Raeymaekers" userId="5a871280-7e73-4d1a-8369-d98911e65c5d" providerId="ADAL" clId="{1B4E40BC-AE9F-4D43-B1AE-BFE6C57711E9}" dt="2020-07-30T08:12:35.050" v="18840" actId="14100"/>
          <ac:cxnSpMkLst>
            <pc:docMk/>
            <pc:sldMk cId="3783652744" sldId="361"/>
            <ac:cxnSpMk id="31" creationId="{1BC2C104-B02F-4D32-8E61-ECC14B82D464}"/>
          </ac:cxnSpMkLst>
        </pc:cxnChg>
      </pc:sldChg>
      <pc:sldChg chg="addSp delSp modSp add mod modTransition modAnim">
        <pc:chgData name="Joost Andre M Raeymaekers" userId="5a871280-7e73-4d1a-8369-d98911e65c5d" providerId="ADAL" clId="{1B4E40BC-AE9F-4D43-B1AE-BFE6C57711E9}" dt="2020-08-14T17:09:23.173" v="26662"/>
        <pc:sldMkLst>
          <pc:docMk/>
          <pc:sldMk cId="134105587" sldId="362"/>
        </pc:sldMkLst>
        <pc:spChg chg="del">
          <ac:chgData name="Joost Andre M Raeymaekers" userId="5a871280-7e73-4d1a-8369-d98911e65c5d" providerId="ADAL" clId="{1B4E40BC-AE9F-4D43-B1AE-BFE6C57711E9}" dt="2020-08-14T11:46:07.457" v="23502" actId="478"/>
          <ac:spMkLst>
            <pc:docMk/>
            <pc:sldMk cId="134105587" sldId="362"/>
            <ac:spMk id="13" creationId="{00000000-0000-0000-0000-000000000000}"/>
          </ac:spMkLst>
        </pc:spChg>
        <pc:spChg chg="add del">
          <ac:chgData name="Joost Andre M Raeymaekers" userId="5a871280-7e73-4d1a-8369-d98911e65c5d" providerId="ADAL" clId="{1B4E40BC-AE9F-4D43-B1AE-BFE6C57711E9}" dt="2020-08-14T11:46:47.402" v="23506" actId="478"/>
          <ac:spMkLst>
            <pc:docMk/>
            <pc:sldMk cId="134105587" sldId="362"/>
            <ac:spMk id="18" creationId="{7EA2098B-29C4-4553-8487-01EB0F60A06C}"/>
          </ac:spMkLst>
        </pc:spChg>
        <pc:spChg chg="add del">
          <ac:chgData name="Joost Andre M Raeymaekers" userId="5a871280-7e73-4d1a-8369-d98911e65c5d" providerId="ADAL" clId="{1B4E40BC-AE9F-4D43-B1AE-BFE6C57711E9}" dt="2020-08-14T11:46:47.402" v="23506" actId="478"/>
          <ac:spMkLst>
            <pc:docMk/>
            <pc:sldMk cId="134105587" sldId="362"/>
            <ac:spMk id="20" creationId="{8C4E19DC-7947-4936-90E7-CC74C8C94DFD}"/>
          </ac:spMkLst>
        </pc:spChg>
        <pc:spChg chg="add mod ord">
          <ac:chgData name="Joost Andre M Raeymaekers" userId="5a871280-7e73-4d1a-8369-d98911e65c5d" providerId="ADAL" clId="{1B4E40BC-AE9F-4D43-B1AE-BFE6C57711E9}" dt="2020-08-14T13:14:47.593" v="26585" actId="6549"/>
          <ac:spMkLst>
            <pc:docMk/>
            <pc:sldMk cId="134105587" sldId="362"/>
            <ac:spMk id="24" creationId="{D3679FD4-3413-416B-BF39-873BF4632A6A}"/>
          </ac:spMkLst>
        </pc:spChg>
        <pc:spChg chg="del">
          <ac:chgData name="Joost Andre M Raeymaekers" userId="5a871280-7e73-4d1a-8369-d98911e65c5d" providerId="ADAL" clId="{1B4E40BC-AE9F-4D43-B1AE-BFE6C57711E9}" dt="2020-08-14T11:45:13.986" v="23483" actId="478"/>
          <ac:spMkLst>
            <pc:docMk/>
            <pc:sldMk cId="134105587" sldId="362"/>
            <ac:spMk id="26" creationId="{00000000-0000-0000-0000-000000000000}"/>
          </ac:spMkLst>
        </pc:spChg>
        <pc:spChg chg="mod">
          <ac:chgData name="Joost Andre M Raeymaekers" userId="5a871280-7e73-4d1a-8369-d98911e65c5d" providerId="ADAL" clId="{1B4E40BC-AE9F-4D43-B1AE-BFE6C57711E9}" dt="2020-07-30T17:16:27.711" v="19836" actId="20577"/>
          <ac:spMkLst>
            <pc:docMk/>
            <pc:sldMk cId="134105587" sldId="362"/>
            <ac:spMk id="30" creationId="{50408595-55FB-4E41-B338-7E91589364F2}"/>
          </ac:spMkLst>
        </pc:spChg>
        <pc:spChg chg="add ord">
          <ac:chgData name="Joost Andre M Raeymaekers" userId="5a871280-7e73-4d1a-8369-d98911e65c5d" providerId="ADAL" clId="{1B4E40BC-AE9F-4D43-B1AE-BFE6C57711E9}" dt="2020-08-14T11:46:57.821" v="23508" actId="167"/>
          <ac:spMkLst>
            <pc:docMk/>
            <pc:sldMk cId="134105587" sldId="362"/>
            <ac:spMk id="40" creationId="{190C63DD-A366-4A46-B6F1-1762CA7C0546}"/>
          </ac:spMkLst>
        </pc:spChg>
        <pc:spChg chg="mod">
          <ac:chgData name="Joost Andre M Raeymaekers" userId="5a871280-7e73-4d1a-8369-d98911e65c5d" providerId="ADAL" clId="{1B4E40BC-AE9F-4D43-B1AE-BFE6C57711E9}" dt="2020-08-14T12:42:39.088" v="25344" actId="14100"/>
          <ac:spMkLst>
            <pc:docMk/>
            <pc:sldMk cId="134105587" sldId="362"/>
            <ac:spMk id="41" creationId="{1C403F1E-B13C-4D35-9B6D-0474D9F9BBE6}"/>
          </ac:spMkLst>
        </pc:spChg>
        <pc:grpChg chg="add del">
          <ac:chgData name="Joost Andre M Raeymaekers" userId="5a871280-7e73-4d1a-8369-d98911e65c5d" providerId="ADAL" clId="{1B4E40BC-AE9F-4D43-B1AE-BFE6C57711E9}" dt="2020-08-14T11:46:47.402" v="23506" actId="478"/>
          <ac:grpSpMkLst>
            <pc:docMk/>
            <pc:sldMk cId="134105587" sldId="362"/>
            <ac:grpSpMk id="16" creationId="{EAB073ED-8BC5-4E61-91A0-E8CFCCB826F1}"/>
          </ac:grpSpMkLst>
        </pc:grpChg>
        <pc:grpChg chg="add ord">
          <ac:chgData name="Joost Andre M Raeymaekers" userId="5a871280-7e73-4d1a-8369-d98911e65c5d" providerId="ADAL" clId="{1B4E40BC-AE9F-4D43-B1AE-BFE6C57711E9}" dt="2020-08-14T11:46:57.821" v="23508" actId="167"/>
          <ac:grpSpMkLst>
            <pc:docMk/>
            <pc:sldMk cId="134105587" sldId="362"/>
            <ac:grpSpMk id="27" creationId="{68811E42-5EBC-42C7-AADB-D39D16BD3A9B}"/>
          </ac:grpSpMkLst>
        </pc:grpChg>
        <pc:grpChg chg="del">
          <ac:chgData name="Joost Andre M Raeymaekers" userId="5a871280-7e73-4d1a-8369-d98911e65c5d" providerId="ADAL" clId="{1B4E40BC-AE9F-4D43-B1AE-BFE6C57711E9}" dt="2020-07-30T17:10:11.839" v="19806" actId="478"/>
          <ac:grpSpMkLst>
            <pc:docMk/>
            <pc:sldMk cId="134105587" sldId="362"/>
            <ac:grpSpMk id="27" creationId="{68CD9195-08FF-4438-90BA-0FD791BB88B6}"/>
          </ac:grpSpMkLst>
        </pc:grpChg>
        <pc:grpChg chg="del">
          <ac:chgData name="Joost Andre M Raeymaekers" userId="5a871280-7e73-4d1a-8369-d98911e65c5d" providerId="ADAL" clId="{1B4E40BC-AE9F-4D43-B1AE-BFE6C57711E9}" dt="2020-08-14T11:46:47.402" v="23506" actId="478"/>
          <ac:grpSpMkLst>
            <pc:docMk/>
            <pc:sldMk cId="134105587" sldId="362"/>
            <ac:grpSpMk id="28" creationId="{5A1317EB-980B-4655-A36C-C2310F405E25}"/>
          </ac:grpSpMkLst>
        </pc:grpChg>
        <pc:grpChg chg="del">
          <ac:chgData name="Joost Andre M Raeymaekers" userId="5a871280-7e73-4d1a-8369-d98911e65c5d" providerId="ADAL" clId="{1B4E40BC-AE9F-4D43-B1AE-BFE6C57711E9}" dt="2020-08-14T11:46:47.402" v="23506" actId="478"/>
          <ac:grpSpMkLst>
            <pc:docMk/>
            <pc:sldMk cId="134105587" sldId="362"/>
            <ac:grpSpMk id="29" creationId="{C41AC98C-A5B0-4AE7-81EE-32AA66494B07}"/>
          </ac:grpSpMkLst>
        </pc:grpChg>
        <pc:grpChg chg="add ord">
          <ac:chgData name="Joost Andre M Raeymaekers" userId="5a871280-7e73-4d1a-8369-d98911e65c5d" providerId="ADAL" clId="{1B4E40BC-AE9F-4D43-B1AE-BFE6C57711E9}" dt="2020-08-14T11:46:57.821" v="23508" actId="167"/>
          <ac:grpSpMkLst>
            <pc:docMk/>
            <pc:sldMk cId="134105587" sldId="362"/>
            <ac:grpSpMk id="34" creationId="{86CF0651-2089-4CD6-BB3F-F06003349686}"/>
          </ac:grpSpMkLst>
        </pc:grpChg>
        <pc:grpChg chg="add ord">
          <ac:chgData name="Joost Andre M Raeymaekers" userId="5a871280-7e73-4d1a-8369-d98911e65c5d" providerId="ADAL" clId="{1B4E40BC-AE9F-4D43-B1AE-BFE6C57711E9}" dt="2020-08-14T11:46:57.821" v="23508" actId="167"/>
          <ac:grpSpMkLst>
            <pc:docMk/>
            <pc:sldMk cId="134105587" sldId="362"/>
            <ac:grpSpMk id="37" creationId="{B79090F6-2C44-4688-A0DA-AF38DBB32CF5}"/>
          </ac:grpSpMkLst>
        </pc:grpChg>
        <pc:picChg chg="add del mod">
          <ac:chgData name="Joost Andre M Raeymaekers" userId="5a871280-7e73-4d1a-8369-d98911e65c5d" providerId="ADAL" clId="{1B4E40BC-AE9F-4D43-B1AE-BFE6C57711E9}" dt="2020-07-30T17:20:50.214" v="20014" actId="478"/>
          <ac:picMkLst>
            <pc:docMk/>
            <pc:sldMk cId="134105587" sldId="362"/>
            <ac:picMk id="20" creationId="{C7D05DB7-5026-4438-BA1C-999985B457DD}"/>
          </ac:picMkLst>
        </pc:picChg>
        <pc:picChg chg="add ord">
          <ac:chgData name="Joost Andre M Raeymaekers" userId="5a871280-7e73-4d1a-8369-d98911e65c5d" providerId="ADAL" clId="{1B4E40BC-AE9F-4D43-B1AE-BFE6C57711E9}" dt="2020-08-14T11:46:57.821" v="23508" actId="167"/>
          <ac:picMkLst>
            <pc:docMk/>
            <pc:sldMk cId="134105587" sldId="362"/>
            <ac:picMk id="21" creationId="{885CFE7C-CB4D-4F6C-AA1B-EDEA6C33BEC2}"/>
          </ac:picMkLst>
        </pc:picChg>
        <pc:picChg chg="add del mod">
          <ac:chgData name="Joost Andre M Raeymaekers" userId="5a871280-7e73-4d1a-8369-d98911e65c5d" providerId="ADAL" clId="{1B4E40BC-AE9F-4D43-B1AE-BFE6C57711E9}" dt="2020-07-30T17:21:42.283" v="20024" actId="21"/>
          <ac:picMkLst>
            <pc:docMk/>
            <pc:sldMk cId="134105587" sldId="362"/>
            <ac:picMk id="24" creationId="{7573024D-1BCD-44F0-B6D1-474C3696CB01}"/>
          </ac:picMkLst>
        </pc:picChg>
        <pc:picChg chg="del">
          <ac:chgData name="Joost Andre M Raeymaekers" userId="5a871280-7e73-4d1a-8369-d98911e65c5d" providerId="ADAL" clId="{1B4E40BC-AE9F-4D43-B1AE-BFE6C57711E9}" dt="2020-08-14T11:46:47.402" v="23506" actId="478"/>
          <ac:picMkLst>
            <pc:docMk/>
            <pc:sldMk cId="134105587" sldId="362"/>
            <ac:picMk id="25" creationId="{E80403F6-E653-4796-8F43-508AA7E5C452}"/>
          </ac:picMkLst>
        </pc:picChg>
      </pc:sldChg>
      <pc:sldChg chg="addSp delSp modSp add mod modTransition addAnim delAnim modAnim">
        <pc:chgData name="Joost Andre M Raeymaekers" userId="5a871280-7e73-4d1a-8369-d98911e65c5d" providerId="ADAL" clId="{1B4E40BC-AE9F-4D43-B1AE-BFE6C57711E9}" dt="2020-08-14T17:09:23.173" v="26662"/>
        <pc:sldMkLst>
          <pc:docMk/>
          <pc:sldMk cId="1871840219" sldId="363"/>
        </pc:sldMkLst>
        <pc:spChg chg="add mod">
          <ac:chgData name="Joost Andre M Raeymaekers" userId="5a871280-7e73-4d1a-8369-d98911e65c5d" providerId="ADAL" clId="{1B4E40BC-AE9F-4D43-B1AE-BFE6C57711E9}" dt="2020-08-14T11:55:36.619" v="23791" actId="20577"/>
          <ac:spMkLst>
            <pc:docMk/>
            <pc:sldMk cId="1871840219" sldId="363"/>
            <ac:spMk id="8" creationId="{E557896C-CCBF-47E1-9353-7AA6F2A11A70}"/>
          </ac:spMkLst>
        </pc:spChg>
        <pc:spChg chg="add">
          <ac:chgData name="Joost Andre M Raeymaekers" userId="5a871280-7e73-4d1a-8369-d98911e65c5d" providerId="ADAL" clId="{1B4E40BC-AE9F-4D43-B1AE-BFE6C57711E9}" dt="2020-08-14T11:46:28.991" v="23505"/>
          <ac:spMkLst>
            <pc:docMk/>
            <pc:sldMk cId="1871840219" sldId="363"/>
            <ac:spMk id="9" creationId="{0EB3B6F3-A42F-4780-8324-DCF826AE413B}"/>
          </ac:spMkLst>
        </pc:spChg>
        <pc:spChg chg="del">
          <ac:chgData name="Joost Andre M Raeymaekers" userId="5a871280-7e73-4d1a-8369-d98911e65c5d" providerId="ADAL" clId="{1B4E40BC-AE9F-4D43-B1AE-BFE6C57711E9}" dt="2020-08-14T11:46:28.009" v="23504" actId="478"/>
          <ac:spMkLst>
            <pc:docMk/>
            <pc:sldMk cId="1871840219" sldId="363"/>
            <ac:spMk id="13" creationId="{00000000-0000-0000-0000-000000000000}"/>
          </ac:spMkLst>
        </pc:spChg>
        <pc:spChg chg="del topLvl">
          <ac:chgData name="Joost Andre M Raeymaekers" userId="5a871280-7e73-4d1a-8369-d98911e65c5d" providerId="ADAL" clId="{1B4E40BC-AE9F-4D43-B1AE-BFE6C57711E9}" dt="2020-07-30T17:18:21.552" v="19975" actId="478"/>
          <ac:spMkLst>
            <pc:docMk/>
            <pc:sldMk cId="1871840219" sldId="363"/>
            <ac:spMk id="24" creationId="{E218A318-F5ED-4142-9921-4A93C5541FB0}"/>
          </ac:spMkLst>
        </pc:spChg>
        <pc:spChg chg="del">
          <ac:chgData name="Joost Andre M Raeymaekers" userId="5a871280-7e73-4d1a-8369-d98911e65c5d" providerId="ADAL" clId="{1B4E40BC-AE9F-4D43-B1AE-BFE6C57711E9}" dt="2020-08-14T11:46:28.009" v="23504" actId="478"/>
          <ac:spMkLst>
            <pc:docMk/>
            <pc:sldMk cId="1871840219" sldId="363"/>
            <ac:spMk id="26" creationId="{00000000-0000-0000-0000-000000000000}"/>
          </ac:spMkLst>
        </pc:spChg>
        <pc:spChg chg="del mod">
          <ac:chgData name="Joost Andre M Raeymaekers" userId="5a871280-7e73-4d1a-8369-d98911e65c5d" providerId="ADAL" clId="{1B4E40BC-AE9F-4D43-B1AE-BFE6C57711E9}" dt="2020-08-14T11:51:41.225" v="23627" actId="478"/>
          <ac:spMkLst>
            <pc:docMk/>
            <pc:sldMk cId="1871840219" sldId="363"/>
            <ac:spMk id="41" creationId="{1C403F1E-B13C-4D35-9B6D-0474D9F9BBE6}"/>
          </ac:spMkLst>
        </pc:spChg>
        <pc:grpChg chg="add del">
          <ac:chgData name="Joost Andre M Raeymaekers" userId="5a871280-7e73-4d1a-8369-d98911e65c5d" providerId="ADAL" clId="{1B4E40BC-AE9F-4D43-B1AE-BFE6C57711E9}" dt="2020-07-30T17:18:28.983" v="19977" actId="478"/>
          <ac:grpSpMkLst>
            <pc:docMk/>
            <pc:sldMk cId="1871840219" sldId="363"/>
            <ac:grpSpMk id="16" creationId="{E20A6F1F-D564-4369-B7E3-291861801C50}"/>
          </ac:grpSpMkLst>
        </pc:grpChg>
        <pc:grpChg chg="add del">
          <ac:chgData name="Joost Andre M Raeymaekers" userId="5a871280-7e73-4d1a-8369-d98911e65c5d" providerId="ADAL" clId="{1B4E40BC-AE9F-4D43-B1AE-BFE6C57711E9}" dt="2020-07-30T17:18:21.552" v="19975" actId="478"/>
          <ac:grpSpMkLst>
            <pc:docMk/>
            <pc:sldMk cId="1871840219" sldId="363"/>
            <ac:grpSpMk id="20" creationId="{D673999C-B6CD-459F-8F58-A041461CF41F}"/>
          </ac:grpSpMkLst>
        </pc:grpChg>
        <pc:grpChg chg="del">
          <ac:chgData name="Joost Andre M Raeymaekers" userId="5a871280-7e73-4d1a-8369-d98911e65c5d" providerId="ADAL" clId="{1B4E40BC-AE9F-4D43-B1AE-BFE6C57711E9}" dt="2020-07-30T16:11:53.653" v="19784" actId="478"/>
          <ac:grpSpMkLst>
            <pc:docMk/>
            <pc:sldMk cId="1871840219" sldId="363"/>
            <ac:grpSpMk id="27" creationId="{68CD9195-08FF-4438-90BA-0FD791BB88B6}"/>
          </ac:grpSpMkLst>
        </pc:grpChg>
        <pc:grpChg chg="del">
          <ac:chgData name="Joost Andre M Raeymaekers" userId="5a871280-7e73-4d1a-8369-d98911e65c5d" providerId="ADAL" clId="{1B4E40BC-AE9F-4D43-B1AE-BFE6C57711E9}" dt="2020-07-30T16:11:49.200" v="19783" actId="478"/>
          <ac:grpSpMkLst>
            <pc:docMk/>
            <pc:sldMk cId="1871840219" sldId="363"/>
            <ac:grpSpMk id="28" creationId="{5A1317EB-980B-4655-A36C-C2310F405E25}"/>
          </ac:grpSpMkLst>
        </pc:grpChg>
        <pc:grpChg chg="del">
          <ac:chgData name="Joost Andre M Raeymaekers" userId="5a871280-7e73-4d1a-8369-d98911e65c5d" providerId="ADAL" clId="{1B4E40BC-AE9F-4D43-B1AE-BFE6C57711E9}" dt="2020-07-30T16:11:47.287" v="19782" actId="478"/>
          <ac:grpSpMkLst>
            <pc:docMk/>
            <pc:sldMk cId="1871840219" sldId="363"/>
            <ac:grpSpMk id="29" creationId="{C41AC98C-A5B0-4AE7-81EE-32AA66494B07}"/>
          </ac:grpSpMkLst>
        </pc:grpChg>
        <pc:picChg chg="add del mod modCrop">
          <ac:chgData name="Joost Andre M Raeymaekers" userId="5a871280-7e73-4d1a-8369-d98911e65c5d" providerId="ADAL" clId="{1B4E40BC-AE9F-4D43-B1AE-BFE6C57711E9}" dt="2020-07-30T17:20:37.578" v="20010" actId="21"/>
          <ac:picMkLst>
            <pc:docMk/>
            <pc:sldMk cId="1871840219" sldId="363"/>
            <ac:picMk id="3" creationId="{62BB974F-5B8F-47AF-B57A-98D3F80266A7}"/>
          </ac:picMkLst>
        </pc:picChg>
        <pc:picChg chg="add del mod modCrop">
          <ac:chgData name="Joost Andre M Raeymaekers" userId="5a871280-7e73-4d1a-8369-d98911e65c5d" providerId="ADAL" clId="{1B4E40BC-AE9F-4D43-B1AE-BFE6C57711E9}" dt="2020-07-30T17:21:30.183" v="20020" actId="21"/>
          <ac:picMkLst>
            <pc:docMk/>
            <pc:sldMk cId="1871840219" sldId="363"/>
            <ac:picMk id="4" creationId="{53341434-ADBA-4C04-A9D0-5125EEC51173}"/>
          </ac:picMkLst>
        </pc:picChg>
        <pc:picChg chg="add mod ord">
          <ac:chgData name="Joost Andre M Raeymaekers" userId="5a871280-7e73-4d1a-8369-d98911e65c5d" providerId="ADAL" clId="{1B4E40BC-AE9F-4D43-B1AE-BFE6C57711E9}" dt="2020-08-14T11:52:53.780" v="23686" actId="1036"/>
          <ac:picMkLst>
            <pc:docMk/>
            <pc:sldMk cId="1871840219" sldId="363"/>
            <ac:picMk id="10" creationId="{0560CC3D-FA57-4BC5-B9EE-A0BA15A1FCA8}"/>
          </ac:picMkLst>
        </pc:picChg>
        <pc:picChg chg="del">
          <ac:chgData name="Joost Andre M Raeymaekers" userId="5a871280-7e73-4d1a-8369-d98911e65c5d" providerId="ADAL" clId="{1B4E40BC-AE9F-4D43-B1AE-BFE6C57711E9}" dt="2020-07-30T17:19:53.627" v="20003" actId="478"/>
          <ac:picMkLst>
            <pc:docMk/>
            <pc:sldMk cId="1871840219" sldId="363"/>
            <ac:picMk id="25" creationId="{E80403F6-E653-4796-8F43-508AA7E5C452}"/>
          </ac:picMkLst>
        </pc:picChg>
        <pc:picChg chg="add del ord">
          <ac:chgData name="Joost Andre M Raeymaekers" userId="5a871280-7e73-4d1a-8369-d98911e65c5d" providerId="ADAL" clId="{1B4E40BC-AE9F-4D43-B1AE-BFE6C57711E9}" dt="2020-07-30T17:26:41.184" v="20467" actId="478"/>
          <ac:picMkLst>
            <pc:docMk/>
            <pc:sldMk cId="1871840219" sldId="363"/>
            <ac:picMk id="33" creationId="{FF477C75-CCCA-4EB2-90C3-AF2B0D5AE566}"/>
          </ac:picMkLst>
        </pc:picChg>
        <pc:picChg chg="add del mod ord modCrop">
          <ac:chgData name="Joost Andre M Raeymaekers" userId="5a871280-7e73-4d1a-8369-d98911e65c5d" providerId="ADAL" clId="{1B4E40BC-AE9F-4D43-B1AE-BFE6C57711E9}" dt="2020-08-14T11:47:39.825" v="23518" actId="478"/>
          <ac:picMkLst>
            <pc:docMk/>
            <pc:sldMk cId="1871840219" sldId="363"/>
            <ac:picMk id="34" creationId="{1AB5C5B3-E421-4220-A6BC-D30F798C8CC8}"/>
          </ac:picMkLst>
        </pc:picChg>
        <pc:cxnChg chg="mod topLvl">
          <ac:chgData name="Joost Andre M Raeymaekers" userId="5a871280-7e73-4d1a-8369-d98911e65c5d" providerId="ADAL" clId="{1B4E40BC-AE9F-4D43-B1AE-BFE6C57711E9}" dt="2020-08-14T11:52:53.780" v="23686" actId="1036"/>
          <ac:cxnSpMkLst>
            <pc:docMk/>
            <pc:sldMk cId="1871840219" sldId="363"/>
            <ac:cxnSpMk id="32" creationId="{BC71DEC1-D6D3-43A1-BA57-526DA0799517}"/>
          </ac:cxnSpMkLst>
        </pc:cxnChg>
      </pc:sldChg>
      <pc:sldChg chg="addSp delSp modSp add mod modTransition modAnim">
        <pc:chgData name="Joost Andre M Raeymaekers" userId="5a871280-7e73-4d1a-8369-d98911e65c5d" providerId="ADAL" clId="{1B4E40BC-AE9F-4D43-B1AE-BFE6C57711E9}" dt="2020-08-14T17:09:23.173" v="26662"/>
        <pc:sldMkLst>
          <pc:docMk/>
          <pc:sldMk cId="1494833800" sldId="364"/>
        </pc:sldMkLst>
        <pc:spChg chg="add del">
          <ac:chgData name="Joost Andre M Raeymaekers" userId="5a871280-7e73-4d1a-8369-d98911e65c5d" providerId="ADAL" clId="{1B4E40BC-AE9F-4D43-B1AE-BFE6C57711E9}" dt="2020-08-14T11:52:22.705" v="23639" actId="478"/>
          <ac:spMkLst>
            <pc:docMk/>
            <pc:sldMk cId="1494833800" sldId="364"/>
            <ac:spMk id="9" creationId="{6298B4B9-B6DE-424E-808A-95040C0E05DB}"/>
          </ac:spMkLst>
        </pc:spChg>
        <pc:spChg chg="add">
          <ac:chgData name="Joost Andre M Raeymaekers" userId="5a871280-7e73-4d1a-8369-d98911e65c5d" providerId="ADAL" clId="{1B4E40BC-AE9F-4D43-B1AE-BFE6C57711E9}" dt="2020-08-14T11:48:27.913" v="23528"/>
          <ac:spMkLst>
            <pc:docMk/>
            <pc:sldMk cId="1494833800" sldId="364"/>
            <ac:spMk id="10" creationId="{2D6ED0D5-B30F-4F4C-8C7B-4165DFE9FFB2}"/>
          </ac:spMkLst>
        </pc:spChg>
        <pc:spChg chg="add del">
          <ac:chgData name="Joost Andre M Raeymaekers" userId="5a871280-7e73-4d1a-8369-d98911e65c5d" providerId="ADAL" clId="{1B4E40BC-AE9F-4D43-B1AE-BFE6C57711E9}" dt="2020-08-14T11:52:25.303" v="23641"/>
          <ac:spMkLst>
            <pc:docMk/>
            <pc:sldMk cId="1494833800" sldId="364"/>
            <ac:spMk id="11" creationId="{42713AF6-66A5-4EF4-8E05-092C00F777E4}"/>
          </ac:spMkLst>
        </pc:spChg>
        <pc:spChg chg="add mod">
          <ac:chgData name="Joost Andre M Raeymaekers" userId="5a871280-7e73-4d1a-8369-d98911e65c5d" providerId="ADAL" clId="{1B4E40BC-AE9F-4D43-B1AE-BFE6C57711E9}" dt="2020-08-14T11:52:38.426" v="23645"/>
          <ac:spMkLst>
            <pc:docMk/>
            <pc:sldMk cId="1494833800" sldId="364"/>
            <ac:spMk id="12" creationId="{842AD533-2D27-433E-BB66-14FACF3865F8}"/>
          </ac:spMkLst>
        </pc:spChg>
        <pc:spChg chg="del">
          <ac:chgData name="Joost Andre M Raeymaekers" userId="5a871280-7e73-4d1a-8369-d98911e65c5d" providerId="ADAL" clId="{1B4E40BC-AE9F-4D43-B1AE-BFE6C57711E9}" dt="2020-08-14T11:48:26.902" v="23527" actId="478"/>
          <ac:spMkLst>
            <pc:docMk/>
            <pc:sldMk cId="1494833800" sldId="364"/>
            <ac:spMk id="13" creationId="{00000000-0000-0000-0000-000000000000}"/>
          </ac:spMkLst>
        </pc:spChg>
        <pc:spChg chg="add mod ord">
          <ac:chgData name="Joost Andre M Raeymaekers" userId="5a871280-7e73-4d1a-8369-d98911e65c5d" providerId="ADAL" clId="{1B4E40BC-AE9F-4D43-B1AE-BFE6C57711E9}" dt="2020-08-14T12:42:49.546" v="25346" actId="14100"/>
          <ac:spMkLst>
            <pc:docMk/>
            <pc:sldMk cId="1494833800" sldId="364"/>
            <ac:spMk id="14" creationId="{1C9641B4-C780-44CB-AFA1-1735682F2904}"/>
          </ac:spMkLst>
        </pc:spChg>
        <pc:spChg chg="del">
          <ac:chgData name="Joost Andre M Raeymaekers" userId="5a871280-7e73-4d1a-8369-d98911e65c5d" providerId="ADAL" clId="{1B4E40BC-AE9F-4D43-B1AE-BFE6C57711E9}" dt="2020-08-14T11:48:26.902" v="23527" actId="478"/>
          <ac:spMkLst>
            <pc:docMk/>
            <pc:sldMk cId="1494833800" sldId="364"/>
            <ac:spMk id="26" creationId="{00000000-0000-0000-0000-000000000000}"/>
          </ac:spMkLst>
        </pc:spChg>
        <pc:spChg chg="del mod">
          <ac:chgData name="Joost Andre M Raeymaekers" userId="5a871280-7e73-4d1a-8369-d98911e65c5d" providerId="ADAL" clId="{1B4E40BC-AE9F-4D43-B1AE-BFE6C57711E9}" dt="2020-08-14T11:52:35.953" v="23644" actId="478"/>
          <ac:spMkLst>
            <pc:docMk/>
            <pc:sldMk cId="1494833800" sldId="364"/>
            <ac:spMk id="41" creationId="{1C403F1E-B13C-4D35-9B6D-0474D9F9BBE6}"/>
          </ac:spMkLst>
        </pc:spChg>
        <pc:picChg chg="add del">
          <ac:chgData name="Joost Andre M Raeymaekers" userId="5a871280-7e73-4d1a-8369-d98911e65c5d" providerId="ADAL" clId="{1B4E40BC-AE9F-4D43-B1AE-BFE6C57711E9}" dt="2020-08-14T11:48:08.729" v="23525"/>
          <ac:picMkLst>
            <pc:docMk/>
            <pc:sldMk cId="1494833800" sldId="364"/>
            <ac:picMk id="8" creationId="{812E03D9-8232-4EAC-BA26-E31F47AE12C2}"/>
          </ac:picMkLst>
        </pc:picChg>
        <pc:picChg chg="add del mod">
          <ac:chgData name="Joost Andre M Raeymaekers" userId="5a871280-7e73-4d1a-8369-d98911e65c5d" providerId="ADAL" clId="{1B4E40BC-AE9F-4D43-B1AE-BFE6C57711E9}" dt="2020-08-14T11:53:07.841" v="23695" actId="1036"/>
          <ac:picMkLst>
            <pc:docMk/>
            <pc:sldMk cId="1494833800" sldId="364"/>
            <ac:picMk id="33" creationId="{FF477C75-CCCA-4EB2-90C3-AF2B0D5AE566}"/>
          </ac:picMkLst>
        </pc:picChg>
        <pc:cxnChg chg="mod">
          <ac:chgData name="Joost Andre M Raeymaekers" userId="5a871280-7e73-4d1a-8369-d98911e65c5d" providerId="ADAL" clId="{1B4E40BC-AE9F-4D43-B1AE-BFE6C57711E9}" dt="2020-08-14T11:53:07.841" v="23695" actId="1036"/>
          <ac:cxnSpMkLst>
            <pc:docMk/>
            <pc:sldMk cId="1494833800" sldId="364"/>
            <ac:cxnSpMk id="32" creationId="{BC71DEC1-D6D3-43A1-BA57-526DA0799517}"/>
          </ac:cxnSpMkLst>
        </pc:cxnChg>
      </pc:sldChg>
      <pc:sldChg chg="addSp delSp modSp add mod modTransition modAnim">
        <pc:chgData name="Joost Andre M Raeymaekers" userId="5a871280-7e73-4d1a-8369-d98911e65c5d" providerId="ADAL" clId="{1B4E40BC-AE9F-4D43-B1AE-BFE6C57711E9}" dt="2020-08-14T17:09:23.173" v="26662"/>
        <pc:sldMkLst>
          <pc:docMk/>
          <pc:sldMk cId="2826087060" sldId="365"/>
        </pc:sldMkLst>
        <pc:spChg chg="add mod">
          <ac:chgData name="Joost Andre M Raeymaekers" userId="5a871280-7e73-4d1a-8369-d98911e65c5d" providerId="ADAL" clId="{1B4E40BC-AE9F-4D43-B1AE-BFE6C57711E9}" dt="2020-08-14T12:19:20.101" v="24793" actId="20577"/>
          <ac:spMkLst>
            <pc:docMk/>
            <pc:sldMk cId="2826087060" sldId="365"/>
            <ac:spMk id="8" creationId="{2696C5C2-6B3C-488A-AA60-75638BA68070}"/>
          </ac:spMkLst>
        </pc:spChg>
        <pc:spChg chg="add">
          <ac:chgData name="Joost Andre M Raeymaekers" userId="5a871280-7e73-4d1a-8369-d98911e65c5d" providerId="ADAL" clId="{1B4E40BC-AE9F-4D43-B1AE-BFE6C57711E9}" dt="2020-08-14T11:49:52.271" v="23571"/>
          <ac:spMkLst>
            <pc:docMk/>
            <pc:sldMk cId="2826087060" sldId="365"/>
            <ac:spMk id="9" creationId="{3E00D1FD-F8DB-4AF8-8263-C98F53A791B0}"/>
          </ac:spMkLst>
        </pc:spChg>
        <pc:spChg chg="add mod ord">
          <ac:chgData name="Joost Andre M Raeymaekers" userId="5a871280-7e73-4d1a-8369-d98911e65c5d" providerId="ADAL" clId="{1B4E40BC-AE9F-4D43-B1AE-BFE6C57711E9}" dt="2020-08-14T12:49:05.325" v="25479" actId="1035"/>
          <ac:spMkLst>
            <pc:docMk/>
            <pc:sldMk cId="2826087060" sldId="365"/>
            <ac:spMk id="10" creationId="{016C17DC-DB3D-400C-9DFF-1B4493421374}"/>
          </ac:spMkLst>
        </pc:spChg>
        <pc:spChg chg="del">
          <ac:chgData name="Joost Andre M Raeymaekers" userId="5a871280-7e73-4d1a-8369-d98911e65c5d" providerId="ADAL" clId="{1B4E40BC-AE9F-4D43-B1AE-BFE6C57711E9}" dt="2020-08-14T11:49:51.233" v="23570" actId="478"/>
          <ac:spMkLst>
            <pc:docMk/>
            <pc:sldMk cId="2826087060" sldId="365"/>
            <ac:spMk id="13" creationId="{00000000-0000-0000-0000-000000000000}"/>
          </ac:spMkLst>
        </pc:spChg>
        <pc:spChg chg="del">
          <ac:chgData name="Joost Andre M Raeymaekers" userId="5a871280-7e73-4d1a-8369-d98911e65c5d" providerId="ADAL" clId="{1B4E40BC-AE9F-4D43-B1AE-BFE6C57711E9}" dt="2020-08-14T11:49:51.233" v="23570" actId="478"/>
          <ac:spMkLst>
            <pc:docMk/>
            <pc:sldMk cId="2826087060" sldId="365"/>
            <ac:spMk id="26" creationId="{00000000-0000-0000-0000-000000000000}"/>
          </ac:spMkLst>
        </pc:spChg>
        <pc:spChg chg="del mod">
          <ac:chgData name="Joost Andre M Raeymaekers" userId="5a871280-7e73-4d1a-8369-d98911e65c5d" providerId="ADAL" clId="{1B4E40BC-AE9F-4D43-B1AE-BFE6C57711E9}" dt="2020-08-14T11:53:16.200" v="23697" actId="478"/>
          <ac:spMkLst>
            <pc:docMk/>
            <pc:sldMk cId="2826087060" sldId="365"/>
            <ac:spMk id="41" creationId="{1C403F1E-B13C-4D35-9B6D-0474D9F9BBE6}"/>
          </ac:spMkLst>
        </pc:spChg>
        <pc:picChg chg="mod">
          <ac:chgData name="Joost Andre M Raeymaekers" userId="5a871280-7e73-4d1a-8369-d98911e65c5d" providerId="ADAL" clId="{1B4E40BC-AE9F-4D43-B1AE-BFE6C57711E9}" dt="2020-08-14T11:57:20.104" v="23863" actId="1036"/>
          <ac:picMkLst>
            <pc:docMk/>
            <pc:sldMk cId="2826087060" sldId="365"/>
            <ac:picMk id="33" creationId="{FF477C75-CCCA-4EB2-90C3-AF2B0D5AE566}"/>
          </ac:picMkLst>
        </pc:picChg>
        <pc:cxnChg chg="add">
          <ac:chgData name="Joost Andre M Raeymaekers" userId="5a871280-7e73-4d1a-8369-d98911e65c5d" providerId="ADAL" clId="{1B4E40BC-AE9F-4D43-B1AE-BFE6C57711E9}" dt="2020-08-14T12:51:59.435" v="25666"/>
          <ac:cxnSpMkLst>
            <pc:docMk/>
            <pc:sldMk cId="2826087060" sldId="365"/>
            <ac:cxnSpMk id="11" creationId="{C7E6961B-49D8-4789-B18E-C955039FDE7B}"/>
          </ac:cxnSpMkLst>
        </pc:cxnChg>
        <pc:cxnChg chg="del mod">
          <ac:chgData name="Joost Andre M Raeymaekers" userId="5a871280-7e73-4d1a-8369-d98911e65c5d" providerId="ADAL" clId="{1B4E40BC-AE9F-4D43-B1AE-BFE6C57711E9}" dt="2020-08-14T12:51:58.172" v="25665" actId="478"/>
          <ac:cxnSpMkLst>
            <pc:docMk/>
            <pc:sldMk cId="2826087060" sldId="365"/>
            <ac:cxnSpMk id="32" creationId="{BC71DEC1-D6D3-43A1-BA57-526DA0799517}"/>
          </ac:cxnSpMkLst>
        </pc:cxnChg>
      </pc:sldChg>
      <pc:sldChg chg="modSp add del mod">
        <pc:chgData name="Joost Andre M Raeymaekers" userId="5a871280-7e73-4d1a-8369-d98911e65c5d" providerId="ADAL" clId="{1B4E40BC-AE9F-4D43-B1AE-BFE6C57711E9}" dt="2020-08-14T10:32:41.128" v="22221" actId="47"/>
        <pc:sldMkLst>
          <pc:docMk/>
          <pc:sldMk cId="2601249899" sldId="366"/>
        </pc:sldMkLst>
        <pc:spChg chg="mod">
          <ac:chgData name="Joost Andre M Raeymaekers" userId="5a871280-7e73-4d1a-8369-d98911e65c5d" providerId="ADAL" clId="{1B4E40BC-AE9F-4D43-B1AE-BFE6C57711E9}" dt="2020-08-14T10:27:40.186" v="22159" actId="14100"/>
          <ac:spMkLst>
            <pc:docMk/>
            <pc:sldMk cId="2601249899" sldId="366"/>
            <ac:spMk id="9" creationId="{00000000-0000-0000-0000-000000000000}"/>
          </ac:spMkLst>
        </pc:spChg>
        <pc:picChg chg="mod">
          <ac:chgData name="Joost Andre M Raeymaekers" userId="5a871280-7e73-4d1a-8369-d98911e65c5d" providerId="ADAL" clId="{1B4E40BC-AE9F-4D43-B1AE-BFE6C57711E9}" dt="2020-08-14T10:27:11.951" v="22157" actId="14100"/>
          <ac:picMkLst>
            <pc:docMk/>
            <pc:sldMk cId="2601249899" sldId="366"/>
            <ac:picMk id="4" creationId="{56014A12-E56E-4F23-B90F-2949907C43FC}"/>
          </ac:picMkLst>
        </pc:picChg>
        <pc:cxnChg chg="mod">
          <ac:chgData name="Joost Andre M Raeymaekers" userId="5a871280-7e73-4d1a-8369-d98911e65c5d" providerId="ADAL" clId="{1B4E40BC-AE9F-4D43-B1AE-BFE6C57711E9}" dt="2020-08-14T10:27:28.415" v="22158" actId="14100"/>
          <ac:cxnSpMkLst>
            <pc:docMk/>
            <pc:sldMk cId="2601249899" sldId="366"/>
            <ac:cxnSpMk id="15" creationId="{C173FACA-4C7B-4D1C-ADA9-EF72A5F12597}"/>
          </ac:cxnSpMkLst>
        </pc:cxnChg>
      </pc:sldChg>
      <pc:sldChg chg="delSp add del mod delAnim">
        <pc:chgData name="Joost Andre M Raeymaekers" userId="5a871280-7e73-4d1a-8369-d98911e65c5d" providerId="ADAL" clId="{1B4E40BC-AE9F-4D43-B1AE-BFE6C57711E9}" dt="2020-08-14T10:26:02.756" v="22121" actId="47"/>
        <pc:sldMkLst>
          <pc:docMk/>
          <pc:sldMk cId="3830939108" sldId="366"/>
        </pc:sldMkLst>
        <pc:spChg chg="del">
          <ac:chgData name="Joost Andre M Raeymaekers" userId="5a871280-7e73-4d1a-8369-d98911e65c5d" providerId="ADAL" clId="{1B4E40BC-AE9F-4D43-B1AE-BFE6C57711E9}" dt="2020-08-14T10:23:10.731" v="22098" actId="478"/>
          <ac:spMkLst>
            <pc:docMk/>
            <pc:sldMk cId="3830939108" sldId="366"/>
            <ac:spMk id="8" creationId="{00000000-0000-0000-0000-000000000000}"/>
          </ac:spMkLst>
        </pc:spChg>
        <pc:spChg chg="del">
          <ac:chgData name="Joost Andre M Raeymaekers" userId="5a871280-7e73-4d1a-8369-d98911e65c5d" providerId="ADAL" clId="{1B4E40BC-AE9F-4D43-B1AE-BFE6C57711E9}" dt="2020-08-14T10:23:10.731" v="22098" actId="478"/>
          <ac:spMkLst>
            <pc:docMk/>
            <pc:sldMk cId="3830939108" sldId="366"/>
            <ac:spMk id="16" creationId="{00000000-0000-0000-0000-000000000000}"/>
          </ac:spMkLst>
        </pc:spChg>
        <pc:spChg chg="del">
          <ac:chgData name="Joost Andre M Raeymaekers" userId="5a871280-7e73-4d1a-8369-d98911e65c5d" providerId="ADAL" clId="{1B4E40BC-AE9F-4D43-B1AE-BFE6C57711E9}" dt="2020-08-14T10:23:10.731" v="22098" actId="478"/>
          <ac:spMkLst>
            <pc:docMk/>
            <pc:sldMk cId="3830939108" sldId="366"/>
            <ac:spMk id="17" creationId="{00000000-0000-0000-0000-000000000000}"/>
          </ac:spMkLst>
        </pc:spChg>
        <pc:spChg chg="del">
          <ac:chgData name="Joost Andre M Raeymaekers" userId="5a871280-7e73-4d1a-8369-d98911e65c5d" providerId="ADAL" clId="{1B4E40BC-AE9F-4D43-B1AE-BFE6C57711E9}" dt="2020-08-14T10:23:10.731" v="22098" actId="478"/>
          <ac:spMkLst>
            <pc:docMk/>
            <pc:sldMk cId="3830939108" sldId="366"/>
            <ac:spMk id="18" creationId="{00000000-0000-0000-0000-000000000000}"/>
          </ac:spMkLst>
        </pc:spChg>
        <pc:spChg chg="del">
          <ac:chgData name="Joost Andre M Raeymaekers" userId="5a871280-7e73-4d1a-8369-d98911e65c5d" providerId="ADAL" clId="{1B4E40BC-AE9F-4D43-B1AE-BFE6C57711E9}" dt="2020-08-14T10:23:15.481" v="22100" actId="478"/>
          <ac:spMkLst>
            <pc:docMk/>
            <pc:sldMk cId="3830939108" sldId="366"/>
            <ac:spMk id="22" creationId="{6FBD97C4-DBD7-49BC-9EEE-357FA4D6CB18}"/>
          </ac:spMkLst>
        </pc:spChg>
        <pc:spChg chg="del">
          <ac:chgData name="Joost Andre M Raeymaekers" userId="5a871280-7e73-4d1a-8369-d98911e65c5d" providerId="ADAL" clId="{1B4E40BC-AE9F-4D43-B1AE-BFE6C57711E9}" dt="2020-08-14T10:23:10.731" v="22098" actId="478"/>
          <ac:spMkLst>
            <pc:docMk/>
            <pc:sldMk cId="3830939108" sldId="366"/>
            <ac:spMk id="27" creationId="{00000000-0000-0000-0000-000000000000}"/>
          </ac:spMkLst>
        </pc:spChg>
        <pc:spChg chg="del">
          <ac:chgData name="Joost Andre M Raeymaekers" userId="5a871280-7e73-4d1a-8369-d98911e65c5d" providerId="ADAL" clId="{1B4E40BC-AE9F-4D43-B1AE-BFE6C57711E9}" dt="2020-08-14T10:23:10.731" v="22098" actId="478"/>
          <ac:spMkLst>
            <pc:docMk/>
            <pc:sldMk cId="3830939108" sldId="366"/>
            <ac:spMk id="28" creationId="{00000000-0000-0000-0000-000000000000}"/>
          </ac:spMkLst>
        </pc:spChg>
        <pc:spChg chg="del">
          <ac:chgData name="Joost Andre M Raeymaekers" userId="5a871280-7e73-4d1a-8369-d98911e65c5d" providerId="ADAL" clId="{1B4E40BC-AE9F-4D43-B1AE-BFE6C57711E9}" dt="2020-08-14T10:23:10.731" v="22098" actId="478"/>
          <ac:spMkLst>
            <pc:docMk/>
            <pc:sldMk cId="3830939108" sldId="366"/>
            <ac:spMk id="29" creationId="{00000000-0000-0000-0000-000000000000}"/>
          </ac:spMkLst>
        </pc:spChg>
        <pc:spChg chg="del">
          <ac:chgData name="Joost Andre M Raeymaekers" userId="5a871280-7e73-4d1a-8369-d98911e65c5d" providerId="ADAL" clId="{1B4E40BC-AE9F-4D43-B1AE-BFE6C57711E9}" dt="2020-08-14T10:23:10.731" v="22098" actId="478"/>
          <ac:spMkLst>
            <pc:docMk/>
            <pc:sldMk cId="3830939108" sldId="366"/>
            <ac:spMk id="30" creationId="{00000000-0000-0000-0000-000000000000}"/>
          </ac:spMkLst>
        </pc:spChg>
        <pc:grpChg chg="del">
          <ac:chgData name="Joost Andre M Raeymaekers" userId="5a871280-7e73-4d1a-8369-d98911e65c5d" providerId="ADAL" clId="{1B4E40BC-AE9F-4D43-B1AE-BFE6C57711E9}" dt="2020-08-14T10:23:10.731" v="22098" actId="478"/>
          <ac:grpSpMkLst>
            <pc:docMk/>
            <pc:sldMk cId="3830939108" sldId="366"/>
            <ac:grpSpMk id="25" creationId="{00000000-0000-0000-0000-000000000000}"/>
          </ac:grpSpMkLst>
        </pc:grpChg>
        <pc:picChg chg="del">
          <ac:chgData name="Joost Andre M Raeymaekers" userId="5a871280-7e73-4d1a-8369-d98911e65c5d" providerId="ADAL" clId="{1B4E40BC-AE9F-4D43-B1AE-BFE6C57711E9}" dt="2020-08-14T10:23:11.826" v="22099" actId="478"/>
          <ac:picMkLst>
            <pc:docMk/>
            <pc:sldMk cId="3830939108" sldId="366"/>
            <ac:picMk id="7" creationId="{00000000-0000-0000-0000-000000000000}"/>
          </ac:picMkLst>
        </pc:picChg>
      </pc:sldChg>
      <pc:sldChg chg="modSp add mod modTransition modAnim">
        <pc:chgData name="Joost Andre M Raeymaekers" userId="5a871280-7e73-4d1a-8369-d98911e65c5d" providerId="ADAL" clId="{1B4E40BC-AE9F-4D43-B1AE-BFE6C57711E9}" dt="2020-08-14T17:09:23.173" v="26662"/>
        <pc:sldMkLst>
          <pc:docMk/>
          <pc:sldMk cId="4126497211" sldId="366"/>
        </pc:sldMkLst>
        <pc:spChg chg="mod">
          <ac:chgData name="Joost Andre M Raeymaekers" userId="5a871280-7e73-4d1a-8369-d98911e65c5d" providerId="ADAL" clId="{1B4E40BC-AE9F-4D43-B1AE-BFE6C57711E9}" dt="2020-08-14T14:26:36.816" v="26644" actId="20577"/>
          <ac:spMkLst>
            <pc:docMk/>
            <pc:sldMk cId="4126497211" sldId="366"/>
            <ac:spMk id="13" creationId="{00000000-0000-0000-0000-000000000000}"/>
          </ac:spMkLst>
        </pc:spChg>
        <pc:spChg chg="mod">
          <ac:chgData name="Joost Andre M Raeymaekers" userId="5a871280-7e73-4d1a-8369-d98911e65c5d" providerId="ADAL" clId="{1B4E40BC-AE9F-4D43-B1AE-BFE6C57711E9}" dt="2020-08-14T11:30:23.891" v="22370" actId="20577"/>
          <ac:spMkLst>
            <pc:docMk/>
            <pc:sldMk cId="4126497211" sldId="366"/>
            <ac:spMk id="26" creationId="{00000000-0000-0000-0000-000000000000}"/>
          </ac:spMkLst>
        </pc:spChg>
      </pc:sldChg>
      <pc:sldChg chg="addSp delSp modSp add mod modTransition modAnim">
        <pc:chgData name="Joost Andre M Raeymaekers" userId="5a871280-7e73-4d1a-8369-d98911e65c5d" providerId="ADAL" clId="{1B4E40BC-AE9F-4D43-B1AE-BFE6C57711E9}" dt="2020-08-14T17:09:23.173" v="26662"/>
        <pc:sldMkLst>
          <pc:docMk/>
          <pc:sldMk cId="3911321688" sldId="367"/>
        </pc:sldMkLst>
        <pc:spChg chg="mod">
          <ac:chgData name="Joost Andre M Raeymaekers" userId="5a871280-7e73-4d1a-8369-d98911e65c5d" providerId="ADAL" clId="{1B4E40BC-AE9F-4D43-B1AE-BFE6C57711E9}" dt="2020-08-14T12:30:42.473" v="25199" actId="20577"/>
          <ac:spMkLst>
            <pc:docMk/>
            <pc:sldMk cId="3911321688" sldId="367"/>
            <ac:spMk id="12" creationId="{842AD533-2D27-433E-BB66-14FACF3865F8}"/>
          </ac:spMkLst>
        </pc:spChg>
        <pc:spChg chg="mod">
          <ac:chgData name="Joost Andre M Raeymaekers" userId="5a871280-7e73-4d1a-8369-d98911e65c5d" providerId="ADAL" clId="{1B4E40BC-AE9F-4D43-B1AE-BFE6C57711E9}" dt="2020-08-14T12:48:30.126" v="25474" actId="20577"/>
          <ac:spMkLst>
            <pc:docMk/>
            <pc:sldMk cId="3911321688" sldId="367"/>
            <ac:spMk id="14" creationId="{1C9641B4-C780-44CB-AFA1-1735682F2904}"/>
          </ac:spMkLst>
        </pc:spChg>
        <pc:picChg chg="add del">
          <ac:chgData name="Joost Andre M Raeymaekers" userId="5a871280-7e73-4d1a-8369-d98911e65c5d" providerId="ADAL" clId="{1B4E40BC-AE9F-4D43-B1AE-BFE6C57711E9}" dt="2020-08-14T12:23:23.840" v="24946" actId="478"/>
          <ac:picMkLst>
            <pc:docMk/>
            <pc:sldMk cId="3911321688" sldId="367"/>
            <ac:picMk id="3" creationId="{9C3E396B-BA66-4203-8C5F-CDE913720B0F}"/>
          </ac:picMkLst>
        </pc:picChg>
        <pc:picChg chg="add del">
          <ac:chgData name="Joost Andre M Raeymaekers" userId="5a871280-7e73-4d1a-8369-d98911e65c5d" providerId="ADAL" clId="{1B4E40BC-AE9F-4D43-B1AE-BFE6C57711E9}" dt="2020-08-14T12:23:26.711" v="24948" actId="478"/>
          <ac:picMkLst>
            <pc:docMk/>
            <pc:sldMk cId="3911321688" sldId="367"/>
            <ac:picMk id="4" creationId="{8A2AB82F-78D6-457E-914D-CD1531B23E54}"/>
          </ac:picMkLst>
        </pc:picChg>
        <pc:picChg chg="add del">
          <ac:chgData name="Joost Andre M Raeymaekers" userId="5a871280-7e73-4d1a-8369-d98911e65c5d" providerId="ADAL" clId="{1B4E40BC-AE9F-4D43-B1AE-BFE6C57711E9}" dt="2020-08-14T12:24:58.216" v="24950" actId="478"/>
          <ac:picMkLst>
            <pc:docMk/>
            <pc:sldMk cId="3911321688" sldId="367"/>
            <ac:picMk id="5" creationId="{89A26E52-FBA8-4422-863E-D0C4A88F6A55}"/>
          </ac:picMkLst>
        </pc:picChg>
        <pc:picChg chg="add del mod modCrop">
          <ac:chgData name="Joost Andre M Raeymaekers" userId="5a871280-7e73-4d1a-8369-d98911e65c5d" providerId="ADAL" clId="{1B4E40BC-AE9F-4D43-B1AE-BFE6C57711E9}" dt="2020-08-14T12:25:53.469" v="24955" actId="478"/>
          <ac:picMkLst>
            <pc:docMk/>
            <pc:sldMk cId="3911321688" sldId="367"/>
            <ac:picMk id="6" creationId="{07A7639F-79AE-4C44-939A-B63CAD28BFDE}"/>
          </ac:picMkLst>
        </pc:picChg>
        <pc:picChg chg="add del mod ord modCrop">
          <ac:chgData name="Joost Andre M Raeymaekers" userId="5a871280-7e73-4d1a-8369-d98911e65c5d" providerId="ADAL" clId="{1B4E40BC-AE9F-4D43-B1AE-BFE6C57711E9}" dt="2020-08-14T12:27:43.630" v="24996" actId="478"/>
          <ac:picMkLst>
            <pc:docMk/>
            <pc:sldMk cId="3911321688" sldId="367"/>
            <ac:picMk id="7" creationId="{B4B6BB3B-BB6B-48F6-BF87-F32EC57F67C8}"/>
          </ac:picMkLst>
        </pc:picChg>
        <pc:picChg chg="add mod ord modCrop">
          <ac:chgData name="Joost Andre M Raeymaekers" userId="5a871280-7e73-4d1a-8369-d98911e65c5d" providerId="ADAL" clId="{1B4E40BC-AE9F-4D43-B1AE-BFE6C57711E9}" dt="2020-08-14T12:42:20.142" v="25340" actId="208"/>
          <ac:picMkLst>
            <pc:docMk/>
            <pc:sldMk cId="3911321688" sldId="367"/>
            <ac:picMk id="8" creationId="{742A5E7D-CD75-4698-90C0-BF9F0FDEFE6C}"/>
          </ac:picMkLst>
        </pc:picChg>
        <pc:picChg chg="del">
          <ac:chgData name="Joost Andre M Raeymaekers" userId="5a871280-7e73-4d1a-8369-d98911e65c5d" providerId="ADAL" clId="{1B4E40BC-AE9F-4D43-B1AE-BFE6C57711E9}" dt="2020-08-14T12:22:54.080" v="24944" actId="478"/>
          <ac:picMkLst>
            <pc:docMk/>
            <pc:sldMk cId="3911321688" sldId="367"/>
            <ac:picMk id="33" creationId="{FF477C75-CCCA-4EB2-90C3-AF2B0D5AE566}"/>
          </ac:picMkLst>
        </pc:picChg>
        <pc:cxnChg chg="mod">
          <ac:chgData name="Joost Andre M Raeymaekers" userId="5a871280-7e73-4d1a-8369-d98911e65c5d" providerId="ADAL" clId="{1B4E40BC-AE9F-4D43-B1AE-BFE6C57711E9}" dt="2020-08-14T12:31:46.046" v="25219" actId="1076"/>
          <ac:cxnSpMkLst>
            <pc:docMk/>
            <pc:sldMk cId="3911321688" sldId="367"/>
            <ac:cxnSpMk id="32" creationId="{BC71DEC1-D6D3-43A1-BA57-526DA0799517}"/>
          </ac:cxnSpMkLst>
        </pc:cxnChg>
      </pc:sldChg>
      <pc:sldChg chg="modSp add mod modTransition modAnim modNotesTx">
        <pc:chgData name="Joost Andre M Raeymaekers" userId="5a871280-7e73-4d1a-8369-d98911e65c5d" providerId="ADAL" clId="{1B4E40BC-AE9F-4D43-B1AE-BFE6C57711E9}" dt="2020-08-14T17:09:23.173" v="26662"/>
        <pc:sldMkLst>
          <pc:docMk/>
          <pc:sldMk cId="241073475" sldId="368"/>
        </pc:sldMkLst>
        <pc:spChg chg="mod">
          <ac:chgData name="Joost Andre M Raeymaekers" userId="5a871280-7e73-4d1a-8369-d98911e65c5d" providerId="ADAL" clId="{1B4E40BC-AE9F-4D43-B1AE-BFE6C57711E9}" dt="2020-08-14T12:54:22.192" v="25793" actId="20577"/>
          <ac:spMkLst>
            <pc:docMk/>
            <pc:sldMk cId="241073475" sldId="368"/>
            <ac:spMk id="10" creationId="{016C17DC-DB3D-400C-9DFF-1B4493421374}"/>
          </ac:spMkLst>
        </pc:spChg>
        <pc:cxnChg chg="mod">
          <ac:chgData name="Joost Andre M Raeymaekers" userId="5a871280-7e73-4d1a-8369-d98911e65c5d" providerId="ADAL" clId="{1B4E40BC-AE9F-4D43-B1AE-BFE6C57711E9}" dt="2020-08-14T12:51:52.654" v="25664" actId="1037"/>
          <ac:cxnSpMkLst>
            <pc:docMk/>
            <pc:sldMk cId="241073475" sldId="368"/>
            <ac:cxnSpMk id="32" creationId="{BC71DEC1-D6D3-43A1-BA57-526DA0799517}"/>
          </ac:cxnSpMkLst>
        </pc:cxnChg>
      </pc:sldChg>
      <pc:sldChg chg="modSp add del mod">
        <pc:chgData name="Joost Andre M Raeymaekers" userId="5a871280-7e73-4d1a-8369-d98911e65c5d" providerId="ADAL" clId="{1B4E40BC-AE9F-4D43-B1AE-BFE6C57711E9}" dt="2020-09-05T12:55:56.799" v="26822" actId="2696"/>
        <pc:sldMkLst>
          <pc:docMk/>
          <pc:sldMk cId="1479019914" sldId="377"/>
        </pc:sldMkLst>
        <pc:spChg chg="mod">
          <ac:chgData name="Joost Andre M Raeymaekers" userId="5a871280-7e73-4d1a-8369-d98911e65c5d" providerId="ADAL" clId="{1B4E40BC-AE9F-4D43-B1AE-BFE6C57711E9}" dt="2020-08-24T17:43:58.648" v="26803" actId="20577"/>
          <ac:spMkLst>
            <pc:docMk/>
            <pc:sldMk cId="1479019914" sldId="377"/>
            <ac:spMk id="3" creationId="{6005A87C-5E18-4E55-B182-642F8C993FCB}"/>
          </ac:spMkLst>
        </pc:spChg>
      </pc:sldChg>
      <pc:sldChg chg="modSp add del mod">
        <pc:chgData name="Joost Andre M Raeymaekers" userId="5a871280-7e73-4d1a-8369-d98911e65c5d" providerId="ADAL" clId="{1B4E40BC-AE9F-4D43-B1AE-BFE6C57711E9}" dt="2020-09-05T12:55:50.207" v="26821" actId="47"/>
        <pc:sldMkLst>
          <pc:docMk/>
          <pc:sldMk cId="2392374791" sldId="378"/>
        </pc:sldMkLst>
        <pc:spChg chg="mod">
          <ac:chgData name="Joost Andre M Raeymaekers" userId="5a871280-7e73-4d1a-8369-d98911e65c5d" providerId="ADAL" clId="{1B4E40BC-AE9F-4D43-B1AE-BFE6C57711E9}" dt="2020-09-05T12:54:45.148" v="26817" actId="1035"/>
          <ac:spMkLst>
            <pc:docMk/>
            <pc:sldMk cId="2392374791" sldId="378"/>
            <ac:spMk id="3" creationId="{00000000-0000-0000-0000-000000000000}"/>
          </ac:spMkLst>
        </pc:spChg>
      </pc:sldChg>
      <pc:sldMasterChg chg="del delSldLayout">
        <pc:chgData name="Joost Andre M Raeymaekers" userId="5a871280-7e73-4d1a-8369-d98911e65c5d" providerId="ADAL" clId="{1B4E40BC-AE9F-4D43-B1AE-BFE6C57711E9}" dt="2020-07-29T06:26:32.805" v="15716" actId="2696"/>
        <pc:sldMasterMkLst>
          <pc:docMk/>
          <pc:sldMasterMk cId="162271959" sldId="2147483661"/>
        </pc:sldMasterMkLst>
        <pc:sldLayoutChg chg="del">
          <pc:chgData name="Joost Andre M Raeymaekers" userId="5a871280-7e73-4d1a-8369-d98911e65c5d" providerId="ADAL" clId="{1B4E40BC-AE9F-4D43-B1AE-BFE6C57711E9}" dt="2020-07-29T06:26:32.790" v="15711" actId="2696"/>
          <pc:sldLayoutMkLst>
            <pc:docMk/>
            <pc:sldMasterMk cId="162271959" sldId="2147483661"/>
            <pc:sldLayoutMk cId="3947226010" sldId="2147483662"/>
          </pc:sldLayoutMkLst>
        </pc:sldLayoutChg>
        <pc:sldLayoutChg chg="del">
          <pc:chgData name="Joost Andre M Raeymaekers" userId="5a871280-7e73-4d1a-8369-d98911e65c5d" providerId="ADAL" clId="{1B4E40BC-AE9F-4D43-B1AE-BFE6C57711E9}" dt="2020-07-29T06:26:32.790" v="15712" actId="2696"/>
          <pc:sldLayoutMkLst>
            <pc:docMk/>
            <pc:sldMasterMk cId="162271959" sldId="2147483661"/>
            <pc:sldLayoutMk cId="840425708" sldId="2147483663"/>
          </pc:sldLayoutMkLst>
        </pc:sldLayoutChg>
        <pc:sldLayoutChg chg="del">
          <pc:chgData name="Joost Andre M Raeymaekers" userId="5a871280-7e73-4d1a-8369-d98911e65c5d" providerId="ADAL" clId="{1B4E40BC-AE9F-4D43-B1AE-BFE6C57711E9}" dt="2020-07-29T06:26:32.790" v="15713" actId="2696"/>
          <pc:sldLayoutMkLst>
            <pc:docMk/>
            <pc:sldMasterMk cId="162271959" sldId="2147483661"/>
            <pc:sldLayoutMk cId="3341813899" sldId="2147483664"/>
          </pc:sldLayoutMkLst>
        </pc:sldLayoutChg>
        <pc:sldLayoutChg chg="del">
          <pc:chgData name="Joost Andre M Raeymaekers" userId="5a871280-7e73-4d1a-8369-d98911e65c5d" providerId="ADAL" clId="{1B4E40BC-AE9F-4D43-B1AE-BFE6C57711E9}" dt="2020-07-29T06:26:32.805" v="15714" actId="2696"/>
          <pc:sldLayoutMkLst>
            <pc:docMk/>
            <pc:sldMasterMk cId="162271959" sldId="2147483661"/>
            <pc:sldLayoutMk cId="3826936365" sldId="2147483665"/>
          </pc:sldLayoutMkLst>
        </pc:sldLayoutChg>
        <pc:sldLayoutChg chg="del">
          <pc:chgData name="Joost Andre M Raeymaekers" userId="5a871280-7e73-4d1a-8369-d98911e65c5d" providerId="ADAL" clId="{1B4E40BC-AE9F-4D43-B1AE-BFE6C57711E9}" dt="2020-07-29T06:26:32.805" v="15715" actId="2696"/>
          <pc:sldLayoutMkLst>
            <pc:docMk/>
            <pc:sldMasterMk cId="162271959" sldId="2147483661"/>
            <pc:sldLayoutMk cId="3064361636" sldId="2147483666"/>
          </pc:sldLayoutMkLst>
        </pc:sldLayoutChg>
      </pc:sldMasterChg>
      <pc:sldMasterChg chg="del delSldLayout">
        <pc:chgData name="Joost Andre M Raeymaekers" userId="5a871280-7e73-4d1a-8369-d98911e65c5d" providerId="ADAL" clId="{1B4E40BC-AE9F-4D43-B1AE-BFE6C57711E9}" dt="2020-07-29T06:26:36.851" v="15723" actId="2696"/>
        <pc:sldMasterMkLst>
          <pc:docMk/>
          <pc:sldMasterMk cId="275439590" sldId="2147483667"/>
        </pc:sldMasterMkLst>
        <pc:sldLayoutChg chg="del">
          <pc:chgData name="Joost Andre M Raeymaekers" userId="5a871280-7e73-4d1a-8369-d98911e65c5d" providerId="ADAL" clId="{1B4E40BC-AE9F-4D43-B1AE-BFE6C57711E9}" dt="2020-07-29T06:26:36.836" v="15717" actId="2696"/>
          <pc:sldLayoutMkLst>
            <pc:docMk/>
            <pc:sldMasterMk cId="275439590" sldId="2147483667"/>
            <pc:sldLayoutMk cId="1971610077" sldId="2147483668"/>
          </pc:sldLayoutMkLst>
        </pc:sldLayoutChg>
        <pc:sldLayoutChg chg="del">
          <pc:chgData name="Joost Andre M Raeymaekers" userId="5a871280-7e73-4d1a-8369-d98911e65c5d" providerId="ADAL" clId="{1B4E40BC-AE9F-4D43-B1AE-BFE6C57711E9}" dt="2020-07-29T06:26:36.836" v="15718" actId="2696"/>
          <pc:sldLayoutMkLst>
            <pc:docMk/>
            <pc:sldMasterMk cId="275439590" sldId="2147483667"/>
            <pc:sldLayoutMk cId="3944771457" sldId="2147483669"/>
          </pc:sldLayoutMkLst>
        </pc:sldLayoutChg>
        <pc:sldLayoutChg chg="del">
          <pc:chgData name="Joost Andre M Raeymaekers" userId="5a871280-7e73-4d1a-8369-d98911e65c5d" providerId="ADAL" clId="{1B4E40BC-AE9F-4D43-B1AE-BFE6C57711E9}" dt="2020-07-29T06:26:36.851" v="15719" actId="2696"/>
          <pc:sldLayoutMkLst>
            <pc:docMk/>
            <pc:sldMasterMk cId="275439590" sldId="2147483667"/>
            <pc:sldLayoutMk cId="2904628862" sldId="2147483670"/>
          </pc:sldLayoutMkLst>
        </pc:sldLayoutChg>
        <pc:sldLayoutChg chg="del">
          <pc:chgData name="Joost Andre M Raeymaekers" userId="5a871280-7e73-4d1a-8369-d98911e65c5d" providerId="ADAL" clId="{1B4E40BC-AE9F-4D43-B1AE-BFE6C57711E9}" dt="2020-07-29T06:26:36.851" v="15720" actId="2696"/>
          <pc:sldLayoutMkLst>
            <pc:docMk/>
            <pc:sldMasterMk cId="275439590" sldId="2147483667"/>
            <pc:sldLayoutMk cId="2198539008" sldId="2147483671"/>
          </pc:sldLayoutMkLst>
        </pc:sldLayoutChg>
        <pc:sldLayoutChg chg="del">
          <pc:chgData name="Joost Andre M Raeymaekers" userId="5a871280-7e73-4d1a-8369-d98911e65c5d" providerId="ADAL" clId="{1B4E40BC-AE9F-4D43-B1AE-BFE6C57711E9}" dt="2020-07-29T06:26:36.851" v="15721" actId="2696"/>
          <pc:sldLayoutMkLst>
            <pc:docMk/>
            <pc:sldMasterMk cId="275439590" sldId="2147483667"/>
            <pc:sldLayoutMk cId="2205637619" sldId="2147483672"/>
          </pc:sldLayoutMkLst>
        </pc:sldLayoutChg>
        <pc:sldLayoutChg chg="del">
          <pc:chgData name="Joost Andre M Raeymaekers" userId="5a871280-7e73-4d1a-8369-d98911e65c5d" providerId="ADAL" clId="{1B4E40BC-AE9F-4D43-B1AE-BFE6C57711E9}" dt="2020-07-29T06:26:36.851" v="15722" actId="2696"/>
          <pc:sldLayoutMkLst>
            <pc:docMk/>
            <pc:sldMasterMk cId="275439590" sldId="2147483667"/>
            <pc:sldLayoutMk cId="735762534" sldId="2147483673"/>
          </pc:sldLayoutMkLst>
        </pc:sldLayoutChg>
      </pc:sldMasterChg>
      <pc:sldMasterChg chg="modSp mod modSldLayout">
        <pc:chgData name="Joost Andre M Raeymaekers" userId="5a871280-7e73-4d1a-8369-d98911e65c5d" providerId="ADAL" clId="{1B4E40BC-AE9F-4D43-B1AE-BFE6C57711E9}" dt="2020-07-29T06:33:53.872" v="15753" actId="1037"/>
        <pc:sldMasterMkLst>
          <pc:docMk/>
          <pc:sldMasterMk cId="65499903" sldId="2147483687"/>
        </pc:sldMasterMkLst>
        <pc:spChg chg="mod">
          <ac:chgData name="Joost Andre M Raeymaekers" userId="5a871280-7e73-4d1a-8369-d98911e65c5d" providerId="ADAL" clId="{1B4E40BC-AE9F-4D43-B1AE-BFE6C57711E9}" dt="2020-07-29T06:26:57.188" v="15726" actId="20577"/>
          <ac:spMkLst>
            <pc:docMk/>
            <pc:sldMasterMk cId="65499903" sldId="2147483687"/>
            <ac:spMk id="6" creationId="{00000000-0000-0000-0000-000000000000}"/>
          </ac:spMkLst>
        </pc:spChg>
        <pc:sldLayoutChg chg="addSp modSp mod">
          <pc:chgData name="Joost Andre M Raeymaekers" userId="5a871280-7e73-4d1a-8369-d98911e65c5d" providerId="ADAL" clId="{1B4E40BC-AE9F-4D43-B1AE-BFE6C57711E9}" dt="2020-07-29T06:33:53.872" v="15753" actId="1037"/>
          <pc:sldLayoutMkLst>
            <pc:docMk/>
            <pc:sldMasterMk cId="65499903" sldId="2147483687"/>
            <pc:sldLayoutMk cId="884895345" sldId="2147483699"/>
          </pc:sldLayoutMkLst>
          <pc:spChg chg="add mod">
            <ac:chgData name="Joost Andre M Raeymaekers" userId="5a871280-7e73-4d1a-8369-d98911e65c5d" providerId="ADAL" clId="{1B4E40BC-AE9F-4D43-B1AE-BFE6C57711E9}" dt="2020-07-29T06:33:53.872" v="15753" actId="1037"/>
            <ac:spMkLst>
              <pc:docMk/>
              <pc:sldMasterMk cId="65499903" sldId="2147483687"/>
              <pc:sldLayoutMk cId="884895345" sldId="2147483699"/>
              <ac:spMk id="2" creationId="{EEC8C212-2D57-42C5-82B2-49C75B023127}"/>
            </ac:spMkLst>
          </pc:spChg>
        </pc:sldLayoutChg>
      </pc:sldMasterChg>
      <pc:sldMasterChg chg="add del addSldLayout delSldLayout">
        <pc:chgData name="Joost Andre M Raeymaekers" userId="5a871280-7e73-4d1a-8369-d98911e65c5d" providerId="ADAL" clId="{1B4E40BC-AE9F-4D43-B1AE-BFE6C57711E9}" dt="2020-09-05T12:55:56.799" v="26822" actId="2696"/>
        <pc:sldMasterMkLst>
          <pc:docMk/>
          <pc:sldMasterMk cId="3523210720" sldId="2147483700"/>
        </pc:sldMasterMkLst>
        <pc:sldLayoutChg chg="add del">
          <pc:chgData name="Joost Andre M Raeymaekers" userId="5a871280-7e73-4d1a-8369-d98911e65c5d" providerId="ADAL" clId="{1B4E40BC-AE9F-4D43-B1AE-BFE6C57711E9}" dt="2020-09-05T12:55:56.799" v="26822" actId="2696"/>
          <pc:sldLayoutMkLst>
            <pc:docMk/>
            <pc:sldMasterMk cId="3523210720" sldId="2147483700"/>
            <pc:sldLayoutMk cId="3449313285" sldId="2147483701"/>
          </pc:sldLayoutMkLst>
        </pc:sldLayoutChg>
        <pc:sldLayoutChg chg="add del">
          <pc:chgData name="Joost Andre M Raeymaekers" userId="5a871280-7e73-4d1a-8369-d98911e65c5d" providerId="ADAL" clId="{1B4E40BC-AE9F-4D43-B1AE-BFE6C57711E9}" dt="2020-09-05T12:55:56.799" v="26822" actId="2696"/>
          <pc:sldLayoutMkLst>
            <pc:docMk/>
            <pc:sldMasterMk cId="3523210720" sldId="2147483700"/>
            <pc:sldLayoutMk cId="3454944324" sldId="2147483702"/>
          </pc:sldLayoutMkLst>
        </pc:sldLayoutChg>
        <pc:sldLayoutChg chg="add del">
          <pc:chgData name="Joost Andre M Raeymaekers" userId="5a871280-7e73-4d1a-8369-d98911e65c5d" providerId="ADAL" clId="{1B4E40BC-AE9F-4D43-B1AE-BFE6C57711E9}" dt="2020-09-05T12:55:56.799" v="26822" actId="2696"/>
          <pc:sldLayoutMkLst>
            <pc:docMk/>
            <pc:sldMasterMk cId="3523210720" sldId="2147483700"/>
            <pc:sldLayoutMk cId="2909391103" sldId="2147483703"/>
          </pc:sldLayoutMkLst>
        </pc:sldLayoutChg>
        <pc:sldLayoutChg chg="add del">
          <pc:chgData name="Joost Andre M Raeymaekers" userId="5a871280-7e73-4d1a-8369-d98911e65c5d" providerId="ADAL" clId="{1B4E40BC-AE9F-4D43-B1AE-BFE6C57711E9}" dt="2020-09-05T12:55:56.799" v="26822" actId="2696"/>
          <pc:sldLayoutMkLst>
            <pc:docMk/>
            <pc:sldMasterMk cId="3523210720" sldId="2147483700"/>
            <pc:sldLayoutMk cId="1046176029" sldId="2147483704"/>
          </pc:sldLayoutMkLst>
        </pc:sldLayoutChg>
        <pc:sldLayoutChg chg="add del">
          <pc:chgData name="Joost Andre M Raeymaekers" userId="5a871280-7e73-4d1a-8369-d98911e65c5d" providerId="ADAL" clId="{1B4E40BC-AE9F-4D43-B1AE-BFE6C57711E9}" dt="2020-09-05T12:55:56.799" v="26822" actId="2696"/>
          <pc:sldLayoutMkLst>
            <pc:docMk/>
            <pc:sldMasterMk cId="3523210720" sldId="2147483700"/>
            <pc:sldLayoutMk cId="2676145777" sldId="2147483705"/>
          </pc:sldLayoutMkLst>
        </pc:sldLayoutChg>
        <pc:sldLayoutChg chg="add del">
          <pc:chgData name="Joost Andre M Raeymaekers" userId="5a871280-7e73-4d1a-8369-d98911e65c5d" providerId="ADAL" clId="{1B4E40BC-AE9F-4D43-B1AE-BFE6C57711E9}" dt="2020-09-05T12:55:56.799" v="26822" actId="2696"/>
          <pc:sldLayoutMkLst>
            <pc:docMk/>
            <pc:sldMasterMk cId="3523210720" sldId="2147483700"/>
            <pc:sldLayoutMk cId="2048844361" sldId="2147483706"/>
          </pc:sldLayoutMkLst>
        </pc:sldLayoutChg>
        <pc:sldLayoutChg chg="add del">
          <pc:chgData name="Joost Andre M Raeymaekers" userId="5a871280-7e73-4d1a-8369-d98911e65c5d" providerId="ADAL" clId="{1B4E40BC-AE9F-4D43-B1AE-BFE6C57711E9}" dt="2020-09-05T12:55:56.799" v="26822" actId="2696"/>
          <pc:sldLayoutMkLst>
            <pc:docMk/>
            <pc:sldMasterMk cId="3523210720" sldId="2147483700"/>
            <pc:sldLayoutMk cId="2953839606" sldId="2147483707"/>
          </pc:sldLayoutMkLst>
        </pc:sldLayoutChg>
        <pc:sldLayoutChg chg="add del">
          <pc:chgData name="Joost Andre M Raeymaekers" userId="5a871280-7e73-4d1a-8369-d98911e65c5d" providerId="ADAL" clId="{1B4E40BC-AE9F-4D43-B1AE-BFE6C57711E9}" dt="2020-09-05T12:55:56.799" v="26822" actId="2696"/>
          <pc:sldLayoutMkLst>
            <pc:docMk/>
            <pc:sldMasterMk cId="3523210720" sldId="2147483700"/>
            <pc:sldLayoutMk cId="3885900323" sldId="2147483708"/>
          </pc:sldLayoutMkLst>
        </pc:sldLayoutChg>
        <pc:sldLayoutChg chg="add del">
          <pc:chgData name="Joost Andre M Raeymaekers" userId="5a871280-7e73-4d1a-8369-d98911e65c5d" providerId="ADAL" clId="{1B4E40BC-AE9F-4D43-B1AE-BFE6C57711E9}" dt="2020-09-05T12:55:56.799" v="26822" actId="2696"/>
          <pc:sldLayoutMkLst>
            <pc:docMk/>
            <pc:sldMasterMk cId="3523210720" sldId="2147483700"/>
            <pc:sldLayoutMk cId="950175862" sldId="2147483709"/>
          </pc:sldLayoutMkLst>
        </pc:sldLayoutChg>
        <pc:sldLayoutChg chg="add del">
          <pc:chgData name="Joost Andre M Raeymaekers" userId="5a871280-7e73-4d1a-8369-d98911e65c5d" providerId="ADAL" clId="{1B4E40BC-AE9F-4D43-B1AE-BFE6C57711E9}" dt="2020-09-05T12:55:56.799" v="26822" actId="2696"/>
          <pc:sldLayoutMkLst>
            <pc:docMk/>
            <pc:sldMasterMk cId="3523210720" sldId="2147483700"/>
            <pc:sldLayoutMk cId="1129192347" sldId="2147483710"/>
          </pc:sldLayoutMkLst>
        </pc:sldLayoutChg>
        <pc:sldLayoutChg chg="add del">
          <pc:chgData name="Joost Andre M Raeymaekers" userId="5a871280-7e73-4d1a-8369-d98911e65c5d" providerId="ADAL" clId="{1B4E40BC-AE9F-4D43-B1AE-BFE6C57711E9}" dt="2020-09-05T12:55:56.799" v="26822" actId="2696"/>
          <pc:sldLayoutMkLst>
            <pc:docMk/>
            <pc:sldMasterMk cId="3523210720" sldId="2147483700"/>
            <pc:sldLayoutMk cId="2857435318" sldId="2147483711"/>
          </pc:sldLayoutMkLst>
        </pc:sldLayoutChg>
        <pc:sldLayoutChg chg="add del">
          <pc:chgData name="Joost Andre M Raeymaekers" userId="5a871280-7e73-4d1a-8369-d98911e65c5d" providerId="ADAL" clId="{1B4E40BC-AE9F-4D43-B1AE-BFE6C57711E9}" dt="2020-09-05T12:55:56.799" v="26822" actId="2696"/>
          <pc:sldLayoutMkLst>
            <pc:docMk/>
            <pc:sldMasterMk cId="3523210720" sldId="2147483700"/>
            <pc:sldLayoutMk cId="4232396709" sldId="2147483712"/>
          </pc:sldLayoutMkLst>
        </pc:sldLayoutChg>
      </pc:sldMasterChg>
      <pc:sldMasterChg chg="del delSldLayout">
        <pc:chgData name="Joost Andre M Raeymaekers" userId="5a871280-7e73-4d1a-8369-d98911e65c5d" providerId="ADAL" clId="{1B4E40BC-AE9F-4D43-B1AE-BFE6C57711E9}" dt="2020-09-05T12:55:50.207" v="26821" actId="47"/>
        <pc:sldMasterMkLst>
          <pc:docMk/>
          <pc:sldMasterMk cId="2486526953" sldId="2147483713"/>
        </pc:sldMasterMkLst>
        <pc:sldLayoutChg chg="del">
          <pc:chgData name="Joost Andre M Raeymaekers" userId="5a871280-7e73-4d1a-8369-d98911e65c5d" providerId="ADAL" clId="{1B4E40BC-AE9F-4D43-B1AE-BFE6C57711E9}" dt="2020-09-05T12:55:50.207" v="26821" actId="47"/>
          <pc:sldLayoutMkLst>
            <pc:docMk/>
            <pc:sldMasterMk cId="2486526953" sldId="2147483713"/>
            <pc:sldLayoutMk cId="730940301" sldId="2147483714"/>
          </pc:sldLayoutMkLst>
        </pc:sldLayoutChg>
        <pc:sldLayoutChg chg="del">
          <pc:chgData name="Joost Andre M Raeymaekers" userId="5a871280-7e73-4d1a-8369-d98911e65c5d" providerId="ADAL" clId="{1B4E40BC-AE9F-4D43-B1AE-BFE6C57711E9}" dt="2020-09-05T12:55:50.207" v="26821" actId="47"/>
          <pc:sldLayoutMkLst>
            <pc:docMk/>
            <pc:sldMasterMk cId="2486526953" sldId="2147483713"/>
            <pc:sldLayoutMk cId="529815760" sldId="2147483715"/>
          </pc:sldLayoutMkLst>
        </pc:sldLayoutChg>
        <pc:sldLayoutChg chg="del">
          <pc:chgData name="Joost Andre M Raeymaekers" userId="5a871280-7e73-4d1a-8369-d98911e65c5d" providerId="ADAL" clId="{1B4E40BC-AE9F-4D43-B1AE-BFE6C57711E9}" dt="2020-09-05T12:55:50.207" v="26821" actId="47"/>
          <pc:sldLayoutMkLst>
            <pc:docMk/>
            <pc:sldMasterMk cId="2486526953" sldId="2147483713"/>
            <pc:sldLayoutMk cId="369217333" sldId="2147483716"/>
          </pc:sldLayoutMkLst>
        </pc:sldLayoutChg>
        <pc:sldLayoutChg chg="del">
          <pc:chgData name="Joost Andre M Raeymaekers" userId="5a871280-7e73-4d1a-8369-d98911e65c5d" providerId="ADAL" clId="{1B4E40BC-AE9F-4D43-B1AE-BFE6C57711E9}" dt="2020-09-05T12:55:50.207" v="26821" actId="47"/>
          <pc:sldLayoutMkLst>
            <pc:docMk/>
            <pc:sldMasterMk cId="2486526953" sldId="2147483713"/>
            <pc:sldLayoutMk cId="1777400370" sldId="2147483717"/>
          </pc:sldLayoutMkLst>
        </pc:sldLayoutChg>
        <pc:sldLayoutChg chg="del">
          <pc:chgData name="Joost Andre M Raeymaekers" userId="5a871280-7e73-4d1a-8369-d98911e65c5d" providerId="ADAL" clId="{1B4E40BC-AE9F-4D43-B1AE-BFE6C57711E9}" dt="2020-09-05T12:55:50.207" v="26821" actId="47"/>
          <pc:sldLayoutMkLst>
            <pc:docMk/>
            <pc:sldMasterMk cId="2486526953" sldId="2147483713"/>
            <pc:sldLayoutMk cId="3636590884" sldId="2147483718"/>
          </pc:sldLayoutMkLst>
        </pc:sldLayoutChg>
        <pc:sldLayoutChg chg="del">
          <pc:chgData name="Joost Andre M Raeymaekers" userId="5a871280-7e73-4d1a-8369-d98911e65c5d" providerId="ADAL" clId="{1B4E40BC-AE9F-4D43-B1AE-BFE6C57711E9}" dt="2020-09-05T12:55:50.207" v="26821" actId="47"/>
          <pc:sldLayoutMkLst>
            <pc:docMk/>
            <pc:sldMasterMk cId="2486526953" sldId="2147483713"/>
            <pc:sldLayoutMk cId="3857041221" sldId="2147483719"/>
          </pc:sldLayoutMkLst>
        </pc:sldLayoutChg>
        <pc:sldLayoutChg chg="del">
          <pc:chgData name="Joost Andre M Raeymaekers" userId="5a871280-7e73-4d1a-8369-d98911e65c5d" providerId="ADAL" clId="{1B4E40BC-AE9F-4D43-B1AE-BFE6C57711E9}" dt="2020-09-05T12:55:50.207" v="26821" actId="47"/>
          <pc:sldLayoutMkLst>
            <pc:docMk/>
            <pc:sldMasterMk cId="2486526953" sldId="2147483713"/>
            <pc:sldLayoutMk cId="2261185418" sldId="2147483720"/>
          </pc:sldLayoutMkLst>
        </pc:sldLayoutChg>
        <pc:sldLayoutChg chg="del">
          <pc:chgData name="Joost Andre M Raeymaekers" userId="5a871280-7e73-4d1a-8369-d98911e65c5d" providerId="ADAL" clId="{1B4E40BC-AE9F-4D43-B1AE-BFE6C57711E9}" dt="2020-09-05T12:55:50.207" v="26821" actId="47"/>
          <pc:sldLayoutMkLst>
            <pc:docMk/>
            <pc:sldMasterMk cId="2486526953" sldId="2147483713"/>
            <pc:sldLayoutMk cId="1899011662" sldId="2147483721"/>
          </pc:sldLayoutMkLst>
        </pc:sldLayoutChg>
        <pc:sldLayoutChg chg="del">
          <pc:chgData name="Joost Andre M Raeymaekers" userId="5a871280-7e73-4d1a-8369-d98911e65c5d" providerId="ADAL" clId="{1B4E40BC-AE9F-4D43-B1AE-BFE6C57711E9}" dt="2020-09-05T12:55:50.207" v="26821" actId="47"/>
          <pc:sldLayoutMkLst>
            <pc:docMk/>
            <pc:sldMasterMk cId="2486526953" sldId="2147483713"/>
            <pc:sldLayoutMk cId="1059829298" sldId="2147483722"/>
          </pc:sldLayoutMkLst>
        </pc:sldLayoutChg>
        <pc:sldLayoutChg chg="del">
          <pc:chgData name="Joost Andre M Raeymaekers" userId="5a871280-7e73-4d1a-8369-d98911e65c5d" providerId="ADAL" clId="{1B4E40BC-AE9F-4D43-B1AE-BFE6C57711E9}" dt="2020-09-05T12:55:50.207" v="26821" actId="47"/>
          <pc:sldLayoutMkLst>
            <pc:docMk/>
            <pc:sldMasterMk cId="2486526953" sldId="2147483713"/>
            <pc:sldLayoutMk cId="3284413585" sldId="2147483723"/>
          </pc:sldLayoutMkLst>
        </pc:sldLayoutChg>
        <pc:sldLayoutChg chg="del">
          <pc:chgData name="Joost Andre M Raeymaekers" userId="5a871280-7e73-4d1a-8369-d98911e65c5d" providerId="ADAL" clId="{1B4E40BC-AE9F-4D43-B1AE-BFE6C57711E9}" dt="2020-09-05T12:55:50.207" v="26821" actId="47"/>
          <pc:sldLayoutMkLst>
            <pc:docMk/>
            <pc:sldMasterMk cId="2486526953" sldId="2147483713"/>
            <pc:sldLayoutMk cId="1177137742" sldId="2147483724"/>
          </pc:sldLayoutMkLst>
        </pc:sldLayoutChg>
        <pc:sldLayoutChg chg="del">
          <pc:chgData name="Joost Andre M Raeymaekers" userId="5a871280-7e73-4d1a-8369-d98911e65c5d" providerId="ADAL" clId="{1B4E40BC-AE9F-4D43-B1AE-BFE6C57711E9}" dt="2020-09-05T12:55:50.207" v="26821" actId="47"/>
          <pc:sldLayoutMkLst>
            <pc:docMk/>
            <pc:sldMasterMk cId="2486526953" sldId="2147483713"/>
            <pc:sldLayoutMk cId="570468049" sldId="2147483725"/>
          </pc:sldLayoutMkLst>
        </pc:sldLayoutChg>
      </pc:sldMasterChg>
    </pc:docChg>
  </pc:docChgLst>
  <pc:docChgLst>
    <pc:chgData name="Joost Andre M Raeymaekers" userId="5a871280-7e73-4d1a-8369-d98911e65c5d" providerId="ADAL" clId="{884BEA23-F030-4A43-81D4-DD0CCEC57F27}"/>
    <pc:docChg chg="custSel addSld delSld modSld">
      <pc:chgData name="Joost Andre M Raeymaekers" userId="5a871280-7e73-4d1a-8369-d98911e65c5d" providerId="ADAL" clId="{884BEA23-F030-4A43-81D4-DD0CCEC57F27}" dt="2019-08-27T06:15:36.767" v="28" actId="478"/>
      <pc:docMkLst>
        <pc:docMk/>
      </pc:docMkLst>
      <pc:sldChg chg="add del">
        <pc:chgData name="Joost Andre M Raeymaekers" userId="5a871280-7e73-4d1a-8369-d98911e65c5d" providerId="ADAL" clId="{884BEA23-F030-4A43-81D4-DD0CCEC57F27}" dt="2019-08-27T06:15:14.550" v="25"/>
        <pc:sldMkLst>
          <pc:docMk/>
          <pc:sldMk cId="2874243303" sldId="271"/>
        </pc:sldMkLst>
      </pc:sldChg>
      <pc:sldChg chg="add del">
        <pc:chgData name="Joost Andre M Raeymaekers" userId="5a871280-7e73-4d1a-8369-d98911e65c5d" providerId="ADAL" clId="{884BEA23-F030-4A43-81D4-DD0CCEC57F27}" dt="2019-08-27T06:15:14.550" v="25"/>
        <pc:sldMkLst>
          <pc:docMk/>
          <pc:sldMk cId="3482595217" sldId="278"/>
        </pc:sldMkLst>
      </pc:sldChg>
      <pc:sldChg chg="add del">
        <pc:chgData name="Joost Andre M Raeymaekers" userId="5a871280-7e73-4d1a-8369-d98911e65c5d" providerId="ADAL" clId="{884BEA23-F030-4A43-81D4-DD0CCEC57F27}" dt="2019-08-27T06:15:14.550" v="25"/>
        <pc:sldMkLst>
          <pc:docMk/>
          <pc:sldMk cId="1883324653" sldId="281"/>
        </pc:sldMkLst>
      </pc:sldChg>
      <pc:sldChg chg="add del">
        <pc:chgData name="Joost Andre M Raeymaekers" userId="5a871280-7e73-4d1a-8369-d98911e65c5d" providerId="ADAL" clId="{884BEA23-F030-4A43-81D4-DD0CCEC57F27}" dt="2019-08-27T06:15:14.550" v="25"/>
        <pc:sldMkLst>
          <pc:docMk/>
          <pc:sldMk cId="1276330007" sldId="283"/>
        </pc:sldMkLst>
      </pc:sldChg>
      <pc:sldChg chg="add del">
        <pc:chgData name="Joost Andre M Raeymaekers" userId="5a871280-7e73-4d1a-8369-d98911e65c5d" providerId="ADAL" clId="{884BEA23-F030-4A43-81D4-DD0CCEC57F27}" dt="2019-08-27T06:15:14.550" v="25"/>
        <pc:sldMkLst>
          <pc:docMk/>
          <pc:sldMk cId="521039643" sldId="286"/>
        </pc:sldMkLst>
      </pc:sldChg>
      <pc:sldChg chg="add del">
        <pc:chgData name="Joost Andre M Raeymaekers" userId="5a871280-7e73-4d1a-8369-d98911e65c5d" providerId="ADAL" clId="{884BEA23-F030-4A43-81D4-DD0CCEC57F27}" dt="2019-08-27T06:15:14.550" v="25"/>
        <pc:sldMkLst>
          <pc:docMk/>
          <pc:sldMk cId="1146294226" sldId="287"/>
        </pc:sldMkLst>
      </pc:sldChg>
      <pc:sldChg chg="add del">
        <pc:chgData name="Joost Andre M Raeymaekers" userId="5a871280-7e73-4d1a-8369-d98911e65c5d" providerId="ADAL" clId="{884BEA23-F030-4A43-81D4-DD0CCEC57F27}" dt="2019-08-27T06:15:14.550" v="25"/>
        <pc:sldMkLst>
          <pc:docMk/>
          <pc:sldMk cId="3847544816" sldId="288"/>
        </pc:sldMkLst>
      </pc:sldChg>
      <pc:sldChg chg="add del">
        <pc:chgData name="Joost Andre M Raeymaekers" userId="5a871280-7e73-4d1a-8369-d98911e65c5d" providerId="ADAL" clId="{884BEA23-F030-4A43-81D4-DD0CCEC57F27}" dt="2019-08-27T06:15:14.550" v="25"/>
        <pc:sldMkLst>
          <pc:docMk/>
          <pc:sldMk cId="943197663" sldId="289"/>
        </pc:sldMkLst>
      </pc:sldChg>
      <pc:sldChg chg="add del">
        <pc:chgData name="Joost Andre M Raeymaekers" userId="5a871280-7e73-4d1a-8369-d98911e65c5d" providerId="ADAL" clId="{884BEA23-F030-4A43-81D4-DD0CCEC57F27}" dt="2019-08-27T06:15:14.550" v="25"/>
        <pc:sldMkLst>
          <pc:docMk/>
          <pc:sldMk cId="47787092" sldId="294"/>
        </pc:sldMkLst>
      </pc:sldChg>
      <pc:sldChg chg="add del">
        <pc:chgData name="Joost Andre M Raeymaekers" userId="5a871280-7e73-4d1a-8369-d98911e65c5d" providerId="ADAL" clId="{884BEA23-F030-4A43-81D4-DD0CCEC57F27}" dt="2019-08-27T06:15:14.550" v="25"/>
        <pc:sldMkLst>
          <pc:docMk/>
          <pc:sldMk cId="3271990332" sldId="298"/>
        </pc:sldMkLst>
      </pc:sldChg>
      <pc:sldChg chg="add del">
        <pc:chgData name="Joost Andre M Raeymaekers" userId="5a871280-7e73-4d1a-8369-d98911e65c5d" providerId="ADAL" clId="{884BEA23-F030-4A43-81D4-DD0CCEC57F27}" dt="2019-08-27T06:15:14.550" v="25"/>
        <pc:sldMkLst>
          <pc:docMk/>
          <pc:sldMk cId="4222888153" sldId="299"/>
        </pc:sldMkLst>
      </pc:sldChg>
      <pc:sldChg chg="add del">
        <pc:chgData name="Joost Andre M Raeymaekers" userId="5a871280-7e73-4d1a-8369-d98911e65c5d" providerId="ADAL" clId="{884BEA23-F030-4A43-81D4-DD0CCEC57F27}" dt="2019-08-27T06:15:14.550" v="25"/>
        <pc:sldMkLst>
          <pc:docMk/>
          <pc:sldMk cId="2081593816" sldId="300"/>
        </pc:sldMkLst>
      </pc:sldChg>
      <pc:sldChg chg="add del">
        <pc:chgData name="Joost Andre M Raeymaekers" userId="5a871280-7e73-4d1a-8369-d98911e65c5d" providerId="ADAL" clId="{884BEA23-F030-4A43-81D4-DD0CCEC57F27}" dt="2019-08-27T06:15:14.550" v="25"/>
        <pc:sldMkLst>
          <pc:docMk/>
          <pc:sldMk cId="1439745864" sldId="301"/>
        </pc:sldMkLst>
      </pc:sldChg>
      <pc:sldChg chg="add del">
        <pc:chgData name="Joost Andre M Raeymaekers" userId="5a871280-7e73-4d1a-8369-d98911e65c5d" providerId="ADAL" clId="{884BEA23-F030-4A43-81D4-DD0CCEC57F27}" dt="2019-08-27T06:15:14.550" v="25"/>
        <pc:sldMkLst>
          <pc:docMk/>
          <pc:sldMk cId="3931591652" sldId="302"/>
        </pc:sldMkLst>
      </pc:sldChg>
      <pc:sldChg chg="add">
        <pc:chgData name="Joost Andre M Raeymaekers" userId="5a871280-7e73-4d1a-8369-d98911e65c5d" providerId="ADAL" clId="{884BEA23-F030-4A43-81D4-DD0CCEC57F27}" dt="2019-08-27T06:15:14.550" v="25"/>
        <pc:sldMkLst>
          <pc:docMk/>
          <pc:sldMk cId="2283253201" sldId="304"/>
        </pc:sldMkLst>
      </pc:sldChg>
      <pc:sldChg chg="add del">
        <pc:chgData name="Joost Andre M Raeymaekers" userId="5a871280-7e73-4d1a-8369-d98911e65c5d" providerId="ADAL" clId="{884BEA23-F030-4A43-81D4-DD0CCEC57F27}" dt="2019-08-27T06:15:14.550" v="25"/>
        <pc:sldMkLst>
          <pc:docMk/>
          <pc:sldMk cId="2432465357" sldId="313"/>
        </pc:sldMkLst>
      </pc:sldChg>
      <pc:sldChg chg="add del">
        <pc:chgData name="Joost Andre M Raeymaekers" userId="5a871280-7e73-4d1a-8369-d98911e65c5d" providerId="ADAL" clId="{884BEA23-F030-4A43-81D4-DD0CCEC57F27}" dt="2019-08-27T06:15:14.550" v="25"/>
        <pc:sldMkLst>
          <pc:docMk/>
          <pc:sldMk cId="3250265780" sldId="314"/>
        </pc:sldMkLst>
      </pc:sldChg>
      <pc:sldChg chg="add del">
        <pc:chgData name="Joost Andre M Raeymaekers" userId="5a871280-7e73-4d1a-8369-d98911e65c5d" providerId="ADAL" clId="{884BEA23-F030-4A43-81D4-DD0CCEC57F27}" dt="2019-08-27T06:15:14.550" v="25"/>
        <pc:sldMkLst>
          <pc:docMk/>
          <pc:sldMk cId="1246079247" sldId="320"/>
        </pc:sldMkLst>
      </pc:sldChg>
      <pc:sldChg chg="delSp modSp">
        <pc:chgData name="Joost Andre M Raeymaekers" userId="5a871280-7e73-4d1a-8369-d98911e65c5d" providerId="ADAL" clId="{884BEA23-F030-4A43-81D4-DD0CCEC57F27}" dt="2019-08-27T06:15:36.767" v="28" actId="478"/>
        <pc:sldMkLst>
          <pc:docMk/>
          <pc:sldMk cId="3015202458" sldId="322"/>
        </pc:sldMkLst>
        <pc:spChg chg="del">
          <ac:chgData name="Joost Andre M Raeymaekers" userId="5a871280-7e73-4d1a-8369-d98911e65c5d" providerId="ADAL" clId="{884BEA23-F030-4A43-81D4-DD0CCEC57F27}" dt="2019-08-27T06:15:36.767" v="28" actId="478"/>
          <ac:spMkLst>
            <pc:docMk/>
            <pc:sldMk cId="3015202458" sldId="322"/>
            <ac:spMk id="4" creationId="{00000000-0000-0000-0000-000000000000}"/>
          </ac:spMkLst>
        </pc:spChg>
        <pc:spChg chg="mod">
          <ac:chgData name="Joost Andre M Raeymaekers" userId="5a871280-7e73-4d1a-8369-d98911e65c5d" providerId="ADAL" clId="{884BEA23-F030-4A43-81D4-DD0CCEC57F27}" dt="2019-08-27T06:15:33.031" v="26" actId="6549"/>
          <ac:spMkLst>
            <pc:docMk/>
            <pc:sldMk cId="3015202458" sldId="322"/>
            <ac:spMk id="248835" creationId="{00000000-0000-0000-0000-000000000000}"/>
          </ac:spMkLst>
        </pc:spChg>
        <pc:picChg chg="del">
          <ac:chgData name="Joost Andre M Raeymaekers" userId="5a871280-7e73-4d1a-8369-d98911e65c5d" providerId="ADAL" clId="{884BEA23-F030-4A43-81D4-DD0CCEC57F27}" dt="2019-08-27T06:15:34.219" v="27" actId="478"/>
          <ac:picMkLst>
            <pc:docMk/>
            <pc:sldMk cId="3015202458" sldId="322"/>
            <ac:picMk id="5" creationId="{00000000-0000-0000-0000-000000000000}"/>
          </ac:picMkLst>
        </pc:picChg>
      </pc:sldChg>
      <pc:sldChg chg="add del">
        <pc:chgData name="Joost Andre M Raeymaekers" userId="5a871280-7e73-4d1a-8369-d98911e65c5d" providerId="ADAL" clId="{884BEA23-F030-4A43-81D4-DD0CCEC57F27}" dt="2019-08-27T06:15:14.550" v="25"/>
        <pc:sldMkLst>
          <pc:docMk/>
          <pc:sldMk cId="1916384763" sldId="324"/>
        </pc:sldMkLst>
      </pc:sldChg>
      <pc:sldChg chg="add del">
        <pc:chgData name="Joost Andre M Raeymaekers" userId="5a871280-7e73-4d1a-8369-d98911e65c5d" providerId="ADAL" clId="{884BEA23-F030-4A43-81D4-DD0CCEC57F27}" dt="2019-08-27T06:15:14.550" v="25"/>
        <pc:sldMkLst>
          <pc:docMk/>
          <pc:sldMk cId="2933473400" sldId="325"/>
        </pc:sldMkLst>
      </pc:sldChg>
      <pc:sldChg chg="add del">
        <pc:chgData name="Joost Andre M Raeymaekers" userId="5a871280-7e73-4d1a-8369-d98911e65c5d" providerId="ADAL" clId="{884BEA23-F030-4A43-81D4-DD0CCEC57F27}" dt="2019-08-27T06:15:14.550" v="25"/>
        <pc:sldMkLst>
          <pc:docMk/>
          <pc:sldMk cId="1553376008" sldId="326"/>
        </pc:sldMkLst>
      </pc:sldChg>
      <pc:sldChg chg="add del">
        <pc:chgData name="Joost Andre M Raeymaekers" userId="5a871280-7e73-4d1a-8369-d98911e65c5d" providerId="ADAL" clId="{884BEA23-F030-4A43-81D4-DD0CCEC57F27}" dt="2019-08-27T06:15:14.550" v="25"/>
        <pc:sldMkLst>
          <pc:docMk/>
          <pc:sldMk cId="1574810219" sldId="327"/>
        </pc:sldMkLst>
      </pc:sldChg>
      <pc:sldChg chg="add del">
        <pc:chgData name="Joost Andre M Raeymaekers" userId="5a871280-7e73-4d1a-8369-d98911e65c5d" providerId="ADAL" clId="{884BEA23-F030-4A43-81D4-DD0CCEC57F27}" dt="2019-08-27T06:15:14.550" v="25"/>
        <pc:sldMkLst>
          <pc:docMk/>
          <pc:sldMk cId="3798533678" sldId="328"/>
        </pc:sldMkLst>
      </pc:sldChg>
      <pc:sldChg chg="add del">
        <pc:chgData name="Joost Andre M Raeymaekers" userId="5a871280-7e73-4d1a-8369-d98911e65c5d" providerId="ADAL" clId="{884BEA23-F030-4A43-81D4-DD0CCEC57F27}" dt="2019-08-27T06:15:14.550" v="25"/>
        <pc:sldMkLst>
          <pc:docMk/>
          <pc:sldMk cId="1529700687" sldId="329"/>
        </pc:sldMkLst>
      </pc:sldChg>
      <pc:sldChg chg="add del">
        <pc:chgData name="Joost Andre M Raeymaekers" userId="5a871280-7e73-4d1a-8369-d98911e65c5d" providerId="ADAL" clId="{884BEA23-F030-4A43-81D4-DD0CCEC57F27}" dt="2019-08-27T06:15:14.550" v="25"/>
        <pc:sldMkLst>
          <pc:docMk/>
          <pc:sldMk cId="1674779075" sldId="330"/>
        </pc:sldMkLst>
      </pc:sldChg>
      <pc:sldChg chg="add del">
        <pc:chgData name="Joost Andre M Raeymaekers" userId="5a871280-7e73-4d1a-8369-d98911e65c5d" providerId="ADAL" clId="{884BEA23-F030-4A43-81D4-DD0CCEC57F27}" dt="2019-08-27T06:15:14.550" v="25"/>
        <pc:sldMkLst>
          <pc:docMk/>
          <pc:sldMk cId="2396990593" sldId="331"/>
        </pc:sldMkLst>
      </pc:sldChg>
      <pc:sldChg chg="add">
        <pc:chgData name="Joost Andre M Raeymaekers" userId="5a871280-7e73-4d1a-8369-d98911e65c5d" providerId="ADAL" clId="{884BEA23-F030-4A43-81D4-DD0CCEC57F27}" dt="2019-08-27T06:15:14.550" v="25"/>
        <pc:sldMkLst>
          <pc:docMk/>
          <pc:sldMk cId="2072134239" sldId="332"/>
        </pc:sldMkLst>
      </pc:sldChg>
    </pc:docChg>
  </pc:docChgLst>
  <pc:docChgLst>
    <pc:chgData name="Joost Andre M Raeymaekers" userId="5a871280-7e73-4d1a-8369-d98911e65c5d" providerId="ADAL" clId="{C5E1E449-B7B9-49B6-9BB0-BCFAA6B233C1}"/>
    <pc:docChg chg="undo custSel addSld modSld">
      <pc:chgData name="Joost Andre M Raeymaekers" userId="5a871280-7e73-4d1a-8369-d98911e65c5d" providerId="ADAL" clId="{C5E1E449-B7B9-49B6-9BB0-BCFAA6B233C1}" dt="2020-07-24T13:18:38.578" v="3031" actId="20577"/>
      <pc:docMkLst>
        <pc:docMk/>
      </pc:docMkLst>
      <pc:sldChg chg="modSp mod modAnim">
        <pc:chgData name="Joost Andre M Raeymaekers" userId="5a871280-7e73-4d1a-8369-d98911e65c5d" providerId="ADAL" clId="{C5E1E449-B7B9-49B6-9BB0-BCFAA6B233C1}" dt="2020-07-24T13:12:12.456" v="2938" actId="20577"/>
        <pc:sldMkLst>
          <pc:docMk/>
          <pc:sldMk cId="2874243303" sldId="271"/>
        </pc:sldMkLst>
        <pc:spChg chg="mod">
          <ac:chgData name="Joost Andre M Raeymaekers" userId="5a871280-7e73-4d1a-8369-d98911e65c5d" providerId="ADAL" clId="{C5E1E449-B7B9-49B6-9BB0-BCFAA6B233C1}" dt="2020-07-24T13:12:12.456" v="2938" actId="20577"/>
          <ac:spMkLst>
            <pc:docMk/>
            <pc:sldMk cId="2874243303" sldId="271"/>
            <ac:spMk id="3" creationId="{00000000-0000-0000-0000-000000000000}"/>
          </ac:spMkLst>
        </pc:spChg>
      </pc:sldChg>
      <pc:sldChg chg="modSp mod">
        <pc:chgData name="Joost Andre M Raeymaekers" userId="5a871280-7e73-4d1a-8369-d98911e65c5d" providerId="ADAL" clId="{C5E1E449-B7B9-49B6-9BB0-BCFAA6B233C1}" dt="2020-07-24T13:18:38.578" v="3031" actId="20577"/>
        <pc:sldMkLst>
          <pc:docMk/>
          <pc:sldMk cId="3482595217" sldId="278"/>
        </pc:sldMkLst>
        <pc:spChg chg="mod">
          <ac:chgData name="Joost Andre M Raeymaekers" userId="5a871280-7e73-4d1a-8369-d98911e65c5d" providerId="ADAL" clId="{C5E1E449-B7B9-49B6-9BB0-BCFAA6B233C1}" dt="2020-07-24T13:16:00.081" v="3013" actId="20577"/>
          <ac:spMkLst>
            <pc:docMk/>
            <pc:sldMk cId="3482595217" sldId="278"/>
            <ac:spMk id="3" creationId="{00000000-0000-0000-0000-000000000000}"/>
          </ac:spMkLst>
        </pc:spChg>
        <pc:spChg chg="mod">
          <ac:chgData name="Joost Andre M Raeymaekers" userId="5a871280-7e73-4d1a-8369-d98911e65c5d" providerId="ADAL" clId="{C5E1E449-B7B9-49B6-9BB0-BCFAA6B233C1}" dt="2020-07-24T13:18:38.578" v="3031" actId="20577"/>
          <ac:spMkLst>
            <pc:docMk/>
            <pc:sldMk cId="3482595217" sldId="278"/>
            <ac:spMk id="15" creationId="{00000000-0000-0000-0000-000000000000}"/>
          </ac:spMkLst>
        </pc:spChg>
      </pc:sldChg>
      <pc:sldChg chg="addSp delSp modSp mod delAnim modAnim">
        <pc:chgData name="Joost Andre M Raeymaekers" userId="5a871280-7e73-4d1a-8369-d98911e65c5d" providerId="ADAL" clId="{C5E1E449-B7B9-49B6-9BB0-BCFAA6B233C1}" dt="2020-07-24T11:48:23.307" v="940" actId="21"/>
        <pc:sldMkLst>
          <pc:docMk/>
          <pc:sldMk cId="1146294226" sldId="287"/>
        </pc:sldMkLst>
        <pc:spChg chg="mod">
          <ac:chgData name="Joost Andre M Raeymaekers" userId="5a871280-7e73-4d1a-8369-d98911e65c5d" providerId="ADAL" clId="{C5E1E449-B7B9-49B6-9BB0-BCFAA6B233C1}" dt="2020-07-24T08:08:25.634" v="642" actId="20577"/>
          <ac:spMkLst>
            <pc:docMk/>
            <pc:sldMk cId="1146294226" sldId="287"/>
            <ac:spMk id="3" creationId="{00000000-0000-0000-0000-000000000000}"/>
          </ac:spMkLst>
        </pc:spChg>
        <pc:spChg chg="mod">
          <ac:chgData name="Joost Andre M Raeymaekers" userId="5a871280-7e73-4d1a-8369-d98911e65c5d" providerId="ADAL" clId="{C5E1E449-B7B9-49B6-9BB0-BCFAA6B233C1}" dt="2020-07-24T11:48:19.078" v="938" actId="20577"/>
          <ac:spMkLst>
            <pc:docMk/>
            <pc:sldMk cId="1146294226" sldId="287"/>
            <ac:spMk id="7" creationId="{00000000-0000-0000-0000-000000000000}"/>
          </ac:spMkLst>
        </pc:spChg>
        <pc:picChg chg="del">
          <ac:chgData name="Joost Andre M Raeymaekers" userId="5a871280-7e73-4d1a-8369-d98911e65c5d" providerId="ADAL" clId="{C5E1E449-B7B9-49B6-9BB0-BCFAA6B233C1}" dt="2020-07-24T07:51:21.410" v="253" actId="478"/>
          <ac:picMkLst>
            <pc:docMk/>
            <pc:sldMk cId="1146294226" sldId="287"/>
            <ac:picMk id="2" creationId="{00000000-0000-0000-0000-000000000000}"/>
          </ac:picMkLst>
        </pc:picChg>
        <pc:picChg chg="mod">
          <ac:chgData name="Joost Andre M Raeymaekers" userId="5a871280-7e73-4d1a-8369-d98911e65c5d" providerId="ADAL" clId="{C5E1E449-B7B9-49B6-9BB0-BCFAA6B233C1}" dt="2020-07-24T08:08:36.475" v="650" actId="1036"/>
          <ac:picMkLst>
            <pc:docMk/>
            <pc:sldMk cId="1146294226" sldId="287"/>
            <ac:picMk id="4" creationId="{00000000-0000-0000-0000-000000000000}"/>
          </ac:picMkLst>
        </pc:picChg>
        <pc:picChg chg="mod">
          <ac:chgData name="Joost Andre M Raeymaekers" userId="5a871280-7e73-4d1a-8369-d98911e65c5d" providerId="ADAL" clId="{C5E1E449-B7B9-49B6-9BB0-BCFAA6B233C1}" dt="2020-07-24T08:08:45.145" v="651" actId="1076"/>
          <ac:picMkLst>
            <pc:docMk/>
            <pc:sldMk cId="1146294226" sldId="287"/>
            <ac:picMk id="5" creationId="{00000000-0000-0000-0000-000000000000}"/>
          </ac:picMkLst>
        </pc:picChg>
        <pc:picChg chg="add del mod modCrop">
          <ac:chgData name="Joost Andre M Raeymaekers" userId="5a871280-7e73-4d1a-8369-d98911e65c5d" providerId="ADAL" clId="{C5E1E449-B7B9-49B6-9BB0-BCFAA6B233C1}" dt="2020-07-24T07:51:57.745" v="259" actId="478"/>
          <ac:picMkLst>
            <pc:docMk/>
            <pc:sldMk cId="1146294226" sldId="287"/>
            <ac:picMk id="6" creationId="{20AB27E3-3CE3-4587-8470-A744E26D31E7}"/>
          </ac:picMkLst>
        </pc:picChg>
        <pc:picChg chg="add del mod modCrop">
          <ac:chgData name="Joost Andre M Raeymaekers" userId="5a871280-7e73-4d1a-8369-d98911e65c5d" providerId="ADAL" clId="{C5E1E449-B7B9-49B6-9BB0-BCFAA6B233C1}" dt="2020-07-24T07:57:07.060" v="265" actId="21"/>
          <ac:picMkLst>
            <pc:docMk/>
            <pc:sldMk cId="1146294226" sldId="287"/>
            <ac:picMk id="8" creationId="{9348BC13-4AE7-4B9F-B879-BAED264F2214}"/>
          </ac:picMkLst>
        </pc:picChg>
        <pc:picChg chg="add del">
          <ac:chgData name="Joost Andre M Raeymaekers" userId="5a871280-7e73-4d1a-8369-d98911e65c5d" providerId="ADAL" clId="{C5E1E449-B7B9-49B6-9BB0-BCFAA6B233C1}" dt="2020-07-24T07:54:33.184" v="261" actId="478"/>
          <ac:picMkLst>
            <pc:docMk/>
            <pc:sldMk cId="1146294226" sldId="287"/>
            <ac:picMk id="9" creationId="{0F5E267E-5E72-47F0-9A3E-74E100F7951C}"/>
          </ac:picMkLst>
        </pc:picChg>
        <pc:picChg chg="add del mod modCrop">
          <ac:chgData name="Joost Andre M Raeymaekers" userId="5a871280-7e73-4d1a-8369-d98911e65c5d" providerId="ADAL" clId="{C5E1E449-B7B9-49B6-9BB0-BCFAA6B233C1}" dt="2020-07-24T11:41:26.931" v="665" actId="21"/>
          <ac:picMkLst>
            <pc:docMk/>
            <pc:sldMk cId="1146294226" sldId="287"/>
            <ac:picMk id="10" creationId="{F5E0D8AA-83E5-4CC7-9278-3AA0682F4AA2}"/>
          </ac:picMkLst>
        </pc:picChg>
        <pc:picChg chg="add del mod modCrop">
          <ac:chgData name="Joost Andre M Raeymaekers" userId="5a871280-7e73-4d1a-8369-d98911e65c5d" providerId="ADAL" clId="{C5E1E449-B7B9-49B6-9BB0-BCFAA6B233C1}" dt="2020-07-24T11:41:26.931" v="665" actId="21"/>
          <ac:picMkLst>
            <pc:docMk/>
            <pc:sldMk cId="1146294226" sldId="287"/>
            <ac:picMk id="11" creationId="{BC29D1C3-1446-41AF-B4B3-4F5928745709}"/>
          </ac:picMkLst>
        </pc:picChg>
        <pc:picChg chg="add del">
          <ac:chgData name="Joost Andre M Raeymaekers" userId="5a871280-7e73-4d1a-8369-d98911e65c5d" providerId="ADAL" clId="{C5E1E449-B7B9-49B6-9BB0-BCFAA6B233C1}" dt="2020-07-24T11:48:23.307" v="940" actId="21"/>
          <ac:picMkLst>
            <pc:docMk/>
            <pc:sldMk cId="1146294226" sldId="287"/>
            <ac:picMk id="12" creationId="{7DD852FF-2536-4EC6-B4ED-280151CA7AFC}"/>
          </ac:picMkLst>
        </pc:picChg>
        <pc:picChg chg="add del">
          <ac:chgData name="Joost Andre M Raeymaekers" userId="5a871280-7e73-4d1a-8369-d98911e65c5d" providerId="ADAL" clId="{C5E1E449-B7B9-49B6-9BB0-BCFAA6B233C1}" dt="2020-07-24T11:48:23.307" v="940" actId="21"/>
          <ac:picMkLst>
            <pc:docMk/>
            <pc:sldMk cId="1146294226" sldId="287"/>
            <ac:picMk id="13" creationId="{A680BAB3-45AC-4071-AB9E-9E1B9B424FF4}"/>
          </ac:picMkLst>
        </pc:picChg>
      </pc:sldChg>
      <pc:sldChg chg="addSp delSp modSp mod delAnim modAnim">
        <pc:chgData name="Joost Andre M Raeymaekers" userId="5a871280-7e73-4d1a-8369-d98911e65c5d" providerId="ADAL" clId="{C5E1E449-B7B9-49B6-9BB0-BCFAA6B233C1}" dt="2020-07-24T12:05:49.385" v="1205" actId="20577"/>
        <pc:sldMkLst>
          <pc:docMk/>
          <pc:sldMk cId="3847544816" sldId="288"/>
        </pc:sldMkLst>
        <pc:spChg chg="mod">
          <ac:chgData name="Joost Andre M Raeymaekers" userId="5a871280-7e73-4d1a-8369-d98911e65c5d" providerId="ADAL" clId="{C5E1E449-B7B9-49B6-9BB0-BCFAA6B233C1}" dt="2020-07-24T12:05:49.385" v="1205" actId="20577"/>
          <ac:spMkLst>
            <pc:docMk/>
            <pc:sldMk cId="3847544816" sldId="288"/>
            <ac:spMk id="13" creationId="{00000000-0000-0000-0000-000000000000}"/>
          </ac:spMkLst>
        </pc:spChg>
        <pc:grpChg chg="mod">
          <ac:chgData name="Joost Andre M Raeymaekers" userId="5a871280-7e73-4d1a-8369-d98911e65c5d" providerId="ADAL" clId="{C5E1E449-B7B9-49B6-9BB0-BCFAA6B233C1}" dt="2020-07-24T12:02:09.022" v="1134" actId="14100"/>
          <ac:grpSpMkLst>
            <pc:docMk/>
            <pc:sldMk cId="3847544816" sldId="288"/>
            <ac:grpSpMk id="11" creationId="{00000000-0000-0000-0000-000000000000}"/>
          </ac:grpSpMkLst>
        </pc:grpChg>
        <pc:grpChg chg="add del mod">
          <ac:chgData name="Joost Andre M Raeymaekers" userId="5a871280-7e73-4d1a-8369-d98911e65c5d" providerId="ADAL" clId="{C5E1E449-B7B9-49B6-9BB0-BCFAA6B233C1}" dt="2020-07-24T12:03:30.242" v="1181" actId="478"/>
          <ac:grpSpMkLst>
            <pc:docMk/>
            <pc:sldMk cId="3847544816" sldId="288"/>
            <ac:grpSpMk id="17" creationId="{71322E0E-F1D3-423F-B68F-44384DF2065A}"/>
          </ac:grpSpMkLst>
        </pc:grpChg>
        <pc:grpChg chg="add mod">
          <ac:chgData name="Joost Andre M Raeymaekers" userId="5a871280-7e73-4d1a-8369-d98911e65c5d" providerId="ADAL" clId="{C5E1E449-B7B9-49B6-9BB0-BCFAA6B233C1}" dt="2020-07-24T12:04:00.579" v="1187" actId="164"/>
          <ac:grpSpMkLst>
            <pc:docMk/>
            <pc:sldMk cId="3847544816" sldId="288"/>
            <ac:grpSpMk id="33" creationId="{D1363419-7CF8-4488-8633-00C9C7BCE3AF}"/>
          </ac:grpSpMkLst>
        </pc:grpChg>
        <pc:picChg chg="add mod ord modCrop">
          <ac:chgData name="Joost Andre M Raeymaekers" userId="5a871280-7e73-4d1a-8369-d98911e65c5d" providerId="ADAL" clId="{C5E1E449-B7B9-49B6-9BB0-BCFAA6B233C1}" dt="2020-07-24T12:01:44.497" v="1121" actId="1076"/>
          <ac:picMkLst>
            <pc:docMk/>
            <pc:sldMk cId="3847544816" sldId="288"/>
            <ac:picMk id="2" creationId="{9C360ACA-C03D-433B-B7E0-916E2BF85116}"/>
          </ac:picMkLst>
        </pc:picChg>
        <pc:picChg chg="del">
          <ac:chgData name="Joost Andre M Raeymaekers" userId="5a871280-7e73-4d1a-8369-d98911e65c5d" providerId="ADAL" clId="{C5E1E449-B7B9-49B6-9BB0-BCFAA6B233C1}" dt="2020-07-24T11:58:00.964" v="966" actId="478"/>
          <ac:picMkLst>
            <pc:docMk/>
            <pc:sldMk cId="3847544816" sldId="288"/>
            <ac:picMk id="5" creationId="{00000000-0000-0000-0000-000000000000}"/>
          </ac:picMkLst>
        </pc:picChg>
        <pc:picChg chg="add del mod modCrop">
          <ac:chgData name="Joost Andre M Raeymaekers" userId="5a871280-7e73-4d1a-8369-d98911e65c5d" providerId="ADAL" clId="{C5E1E449-B7B9-49B6-9BB0-BCFAA6B233C1}" dt="2020-07-24T11:57:15.140" v="965" actId="478"/>
          <ac:picMkLst>
            <pc:docMk/>
            <pc:sldMk cId="3847544816" sldId="288"/>
            <ac:picMk id="8" creationId="{D80ACEF8-A5FC-4BB4-BEBA-C108BE1F9757}"/>
          </ac:picMkLst>
        </pc:picChg>
        <pc:picChg chg="add del mod modCrop">
          <ac:chgData name="Joost Andre M Raeymaekers" userId="5a871280-7e73-4d1a-8369-d98911e65c5d" providerId="ADAL" clId="{C5E1E449-B7B9-49B6-9BB0-BCFAA6B233C1}" dt="2020-07-24T11:57:12.997" v="964" actId="478"/>
          <ac:picMkLst>
            <pc:docMk/>
            <pc:sldMk cId="3847544816" sldId="288"/>
            <ac:picMk id="9" creationId="{A9FC1320-D8D6-46E3-9238-88858C37DD0A}"/>
          </ac:picMkLst>
        </pc:picChg>
        <pc:picChg chg="add del mod">
          <ac:chgData name="Joost Andre M Raeymaekers" userId="5a871280-7e73-4d1a-8369-d98911e65c5d" providerId="ADAL" clId="{C5E1E449-B7B9-49B6-9BB0-BCFAA6B233C1}" dt="2020-07-24T11:52:15.006" v="960"/>
          <ac:picMkLst>
            <pc:docMk/>
            <pc:sldMk cId="3847544816" sldId="288"/>
            <ac:picMk id="12" creationId="{A83AC583-3640-47A0-939D-B01001B250D4}"/>
          </ac:picMkLst>
        </pc:picChg>
        <pc:picChg chg="add del mod">
          <ac:chgData name="Joost Andre M Raeymaekers" userId="5a871280-7e73-4d1a-8369-d98911e65c5d" providerId="ADAL" clId="{C5E1E449-B7B9-49B6-9BB0-BCFAA6B233C1}" dt="2020-07-24T11:52:15.006" v="960"/>
          <ac:picMkLst>
            <pc:docMk/>
            <pc:sldMk cId="3847544816" sldId="288"/>
            <ac:picMk id="14" creationId="{50B85487-7361-4AAA-96EA-DDC321E2AE5C}"/>
          </ac:picMkLst>
        </pc:picChg>
        <pc:picChg chg="add del">
          <ac:chgData name="Joost Andre M Raeymaekers" userId="5a871280-7e73-4d1a-8369-d98911e65c5d" providerId="ADAL" clId="{C5E1E449-B7B9-49B6-9BB0-BCFAA6B233C1}" dt="2020-07-24T11:52:12.774" v="955"/>
          <ac:picMkLst>
            <pc:docMk/>
            <pc:sldMk cId="3847544816" sldId="288"/>
            <ac:picMk id="15" creationId="{9EC34759-1BCD-46D5-B79C-0E0383E129F0}"/>
          </ac:picMkLst>
        </pc:picChg>
        <pc:picChg chg="add del">
          <ac:chgData name="Joost Andre M Raeymaekers" userId="5a871280-7e73-4d1a-8369-d98911e65c5d" providerId="ADAL" clId="{C5E1E449-B7B9-49B6-9BB0-BCFAA6B233C1}" dt="2020-07-24T11:52:12.774" v="955"/>
          <ac:picMkLst>
            <pc:docMk/>
            <pc:sldMk cId="3847544816" sldId="288"/>
            <ac:picMk id="16" creationId="{4D92F84E-AC91-4F99-A2F3-8DB910907520}"/>
          </ac:picMkLst>
        </pc:picChg>
        <pc:cxnChg chg="mod">
          <ac:chgData name="Joost Andre M Raeymaekers" userId="5a871280-7e73-4d1a-8369-d98911e65c5d" providerId="ADAL" clId="{C5E1E449-B7B9-49B6-9BB0-BCFAA6B233C1}" dt="2020-07-24T12:02:03.727" v="1133" actId="1037"/>
          <ac:cxnSpMkLst>
            <pc:docMk/>
            <pc:sldMk cId="3847544816" sldId="288"/>
            <ac:cxnSpMk id="4" creationId="{00000000-0000-0000-0000-000000000000}"/>
          </ac:cxnSpMkLst>
        </pc:cxnChg>
        <pc:cxnChg chg="mod">
          <ac:chgData name="Joost Andre M Raeymaekers" userId="5a871280-7e73-4d1a-8369-d98911e65c5d" providerId="ADAL" clId="{C5E1E449-B7B9-49B6-9BB0-BCFAA6B233C1}" dt="2020-07-24T12:01:26.598" v="1118" actId="14100"/>
          <ac:cxnSpMkLst>
            <pc:docMk/>
            <pc:sldMk cId="3847544816" sldId="288"/>
            <ac:cxnSpMk id="10" creationId="{00000000-0000-0000-0000-000000000000}"/>
          </ac:cxnSpMkLst>
        </pc:cxnChg>
        <pc:cxnChg chg="mod topLvl">
          <ac:chgData name="Joost Andre M Raeymaekers" userId="5a871280-7e73-4d1a-8369-d98911e65c5d" providerId="ADAL" clId="{C5E1E449-B7B9-49B6-9BB0-BCFAA6B233C1}" dt="2020-07-24T12:04:00.579" v="1187" actId="164"/>
          <ac:cxnSpMkLst>
            <pc:docMk/>
            <pc:sldMk cId="3847544816" sldId="288"/>
            <ac:cxnSpMk id="18" creationId="{536B43BC-0B24-4D1F-942C-88D1FC5128F5}"/>
          </ac:cxnSpMkLst>
        </pc:cxnChg>
        <pc:cxnChg chg="del mod topLvl">
          <ac:chgData name="Joost Andre M Raeymaekers" userId="5a871280-7e73-4d1a-8369-d98911e65c5d" providerId="ADAL" clId="{C5E1E449-B7B9-49B6-9BB0-BCFAA6B233C1}" dt="2020-07-24T12:03:30.242" v="1181" actId="478"/>
          <ac:cxnSpMkLst>
            <pc:docMk/>
            <pc:sldMk cId="3847544816" sldId="288"/>
            <ac:cxnSpMk id="19" creationId="{A806300A-1715-4A99-9435-B0F81C78E1C5}"/>
          </ac:cxnSpMkLst>
        </pc:cxnChg>
        <pc:cxnChg chg="add mod">
          <ac:chgData name="Joost Andre M Raeymaekers" userId="5a871280-7e73-4d1a-8369-d98911e65c5d" providerId="ADAL" clId="{C5E1E449-B7B9-49B6-9BB0-BCFAA6B233C1}" dt="2020-07-24T12:04:00.579" v="1187" actId="164"/>
          <ac:cxnSpMkLst>
            <pc:docMk/>
            <pc:sldMk cId="3847544816" sldId="288"/>
            <ac:cxnSpMk id="31" creationId="{2C5EF30C-5129-44A3-9E6B-530CA058527F}"/>
          </ac:cxnSpMkLst>
        </pc:cxnChg>
      </pc:sldChg>
      <pc:sldChg chg="addSp modSp mod modAnim">
        <pc:chgData name="Joost Andre M Raeymaekers" userId="5a871280-7e73-4d1a-8369-d98911e65c5d" providerId="ADAL" clId="{C5E1E449-B7B9-49B6-9BB0-BCFAA6B233C1}" dt="2020-07-24T13:14:49.437" v="2988" actId="113"/>
        <pc:sldMkLst>
          <pc:docMk/>
          <pc:sldMk cId="943197663" sldId="289"/>
        </pc:sldMkLst>
        <pc:spChg chg="mod">
          <ac:chgData name="Joost Andre M Raeymaekers" userId="5a871280-7e73-4d1a-8369-d98911e65c5d" providerId="ADAL" clId="{C5E1E449-B7B9-49B6-9BB0-BCFAA6B233C1}" dt="2020-07-24T13:14:49.437" v="2988" actId="113"/>
          <ac:spMkLst>
            <pc:docMk/>
            <pc:sldMk cId="943197663" sldId="289"/>
            <ac:spMk id="5" creationId="{00000000-0000-0000-0000-000000000000}"/>
          </ac:spMkLst>
        </pc:spChg>
        <pc:spChg chg="mod">
          <ac:chgData name="Joost Andre M Raeymaekers" userId="5a871280-7e73-4d1a-8369-d98911e65c5d" providerId="ADAL" clId="{C5E1E449-B7B9-49B6-9BB0-BCFAA6B233C1}" dt="2020-07-24T13:14:33.875" v="2983" actId="1076"/>
          <ac:spMkLst>
            <pc:docMk/>
            <pc:sldMk cId="943197663" sldId="289"/>
            <ac:spMk id="7" creationId="{00000000-0000-0000-0000-000000000000}"/>
          </ac:spMkLst>
        </pc:spChg>
        <pc:picChg chg="mod modCrop">
          <ac:chgData name="Joost Andre M Raeymaekers" userId="5a871280-7e73-4d1a-8369-d98911e65c5d" providerId="ADAL" clId="{C5E1E449-B7B9-49B6-9BB0-BCFAA6B233C1}" dt="2020-07-24T13:14:18.463" v="2982" actId="732"/>
          <ac:picMkLst>
            <pc:docMk/>
            <pc:sldMk cId="943197663" sldId="289"/>
            <ac:picMk id="6" creationId="{00000000-0000-0000-0000-000000000000}"/>
          </ac:picMkLst>
        </pc:picChg>
        <pc:picChg chg="add mod modCrop">
          <ac:chgData name="Joost Andre M Raeymaekers" userId="5a871280-7e73-4d1a-8369-d98911e65c5d" providerId="ADAL" clId="{C5E1E449-B7B9-49B6-9BB0-BCFAA6B233C1}" dt="2020-07-24T13:14:06.020" v="2981" actId="1076"/>
          <ac:picMkLst>
            <pc:docMk/>
            <pc:sldMk cId="943197663" sldId="289"/>
            <ac:picMk id="8" creationId="{8359E1FA-6A6E-4C73-80D8-EDD2260149B4}"/>
          </ac:picMkLst>
        </pc:picChg>
      </pc:sldChg>
      <pc:sldChg chg="modSp mod">
        <pc:chgData name="Joost Andre M Raeymaekers" userId="5a871280-7e73-4d1a-8369-d98911e65c5d" providerId="ADAL" clId="{C5E1E449-B7B9-49B6-9BB0-BCFAA6B233C1}" dt="2020-07-23T14:52:29.490" v="4" actId="6549"/>
        <pc:sldMkLst>
          <pc:docMk/>
          <pc:sldMk cId="1828421600" sldId="292"/>
        </pc:sldMkLst>
        <pc:spChg chg="mod">
          <ac:chgData name="Joost Andre M Raeymaekers" userId="5a871280-7e73-4d1a-8369-d98911e65c5d" providerId="ADAL" clId="{C5E1E449-B7B9-49B6-9BB0-BCFAA6B233C1}" dt="2020-07-23T14:52:29.490" v="4" actId="6549"/>
          <ac:spMkLst>
            <pc:docMk/>
            <pc:sldMk cId="1828421600" sldId="292"/>
            <ac:spMk id="4" creationId="{00000000-0000-0000-0000-000000000000}"/>
          </ac:spMkLst>
        </pc:spChg>
      </pc:sldChg>
      <pc:sldChg chg="addSp delSp modSp mod modAnim">
        <pc:chgData name="Joost Andre M Raeymaekers" userId="5a871280-7e73-4d1a-8369-d98911e65c5d" providerId="ADAL" clId="{C5E1E449-B7B9-49B6-9BB0-BCFAA6B233C1}" dt="2020-07-24T07:43:34.466" v="240" actId="20577"/>
        <pc:sldMkLst>
          <pc:docMk/>
          <pc:sldMk cId="3250265780" sldId="314"/>
        </pc:sldMkLst>
        <pc:spChg chg="add del mod">
          <ac:chgData name="Joost Andre M Raeymaekers" userId="5a871280-7e73-4d1a-8369-d98911e65c5d" providerId="ADAL" clId="{C5E1E449-B7B9-49B6-9BB0-BCFAA6B233C1}" dt="2020-07-23T20:20:58.600" v="28" actId="478"/>
          <ac:spMkLst>
            <pc:docMk/>
            <pc:sldMk cId="3250265780" sldId="314"/>
            <ac:spMk id="4" creationId="{D5D55004-DA66-4B31-B2FF-DAD5BFAD5E0D}"/>
          </ac:spMkLst>
        </pc:spChg>
        <pc:spChg chg="mod">
          <ac:chgData name="Joost Andre M Raeymaekers" userId="5a871280-7e73-4d1a-8369-d98911e65c5d" providerId="ADAL" clId="{C5E1E449-B7B9-49B6-9BB0-BCFAA6B233C1}" dt="2020-07-24T07:43:34.466" v="240" actId="20577"/>
          <ac:spMkLst>
            <pc:docMk/>
            <pc:sldMk cId="3250265780" sldId="314"/>
            <ac:spMk id="5" creationId="{00000000-0000-0000-0000-000000000000}"/>
          </ac:spMkLst>
        </pc:spChg>
      </pc:sldChg>
      <pc:sldChg chg="addSp delSp modSp add mod delAnim modAnim">
        <pc:chgData name="Joost Andre M Raeymaekers" userId="5a871280-7e73-4d1a-8369-d98911e65c5d" providerId="ADAL" clId="{C5E1E449-B7B9-49B6-9BB0-BCFAA6B233C1}" dt="2020-07-24T07:57:15.571" v="266"/>
        <pc:sldMkLst>
          <pc:docMk/>
          <pc:sldMk cId="1256126529" sldId="333"/>
        </pc:sldMkLst>
        <pc:spChg chg="mod">
          <ac:chgData name="Joost Andre M Raeymaekers" userId="5a871280-7e73-4d1a-8369-d98911e65c5d" providerId="ADAL" clId="{C5E1E449-B7B9-49B6-9BB0-BCFAA6B233C1}" dt="2020-07-24T07:56:31.381" v="264" actId="20577"/>
          <ac:spMkLst>
            <pc:docMk/>
            <pc:sldMk cId="1256126529" sldId="333"/>
            <ac:spMk id="13" creationId="{00000000-0000-0000-0000-000000000000}"/>
          </ac:spMkLst>
        </pc:spChg>
        <pc:picChg chg="add">
          <ac:chgData name="Joost Andre M Raeymaekers" userId="5a871280-7e73-4d1a-8369-d98911e65c5d" providerId="ADAL" clId="{C5E1E449-B7B9-49B6-9BB0-BCFAA6B233C1}" dt="2020-07-24T07:57:15.571" v="266"/>
          <ac:picMkLst>
            <pc:docMk/>
            <pc:sldMk cId="1256126529" sldId="333"/>
            <ac:picMk id="5" creationId="{203E6CFD-0332-49C9-867E-3E9E617D3A7F}"/>
          </ac:picMkLst>
        </pc:picChg>
        <pc:picChg chg="del">
          <ac:chgData name="Joost Andre M Raeymaekers" userId="5a871280-7e73-4d1a-8369-d98911e65c5d" providerId="ADAL" clId="{C5E1E449-B7B9-49B6-9BB0-BCFAA6B233C1}" dt="2020-07-24T07:56:14.171" v="263" actId="478"/>
          <ac:picMkLst>
            <pc:docMk/>
            <pc:sldMk cId="1256126529" sldId="333"/>
            <ac:picMk id="6" creationId="{00000000-0000-0000-0000-000000000000}"/>
          </ac:picMkLst>
        </pc:picChg>
      </pc:sldChg>
      <pc:sldChg chg="addSp delSp modSp add mod delAnim modAnim">
        <pc:chgData name="Joost Andre M Raeymaekers" userId="5a871280-7e73-4d1a-8369-d98911e65c5d" providerId="ADAL" clId="{C5E1E449-B7B9-49B6-9BB0-BCFAA6B233C1}" dt="2020-07-24T13:15:14.296" v="2995" actId="1036"/>
        <pc:sldMkLst>
          <pc:docMk/>
          <pc:sldMk cId="1081273640" sldId="334"/>
        </pc:sldMkLst>
        <pc:spChg chg="mod">
          <ac:chgData name="Joost Andre M Raeymaekers" userId="5a871280-7e73-4d1a-8369-d98911e65c5d" providerId="ADAL" clId="{C5E1E449-B7B9-49B6-9BB0-BCFAA6B233C1}" dt="2020-07-24T12:38:10.732" v="1938" actId="113"/>
          <ac:spMkLst>
            <pc:docMk/>
            <pc:sldMk cId="1081273640" sldId="334"/>
            <ac:spMk id="13" creationId="{00000000-0000-0000-0000-000000000000}"/>
          </ac:spMkLst>
        </pc:spChg>
        <pc:grpChg chg="del">
          <ac:chgData name="Joost Andre M Raeymaekers" userId="5a871280-7e73-4d1a-8369-d98911e65c5d" providerId="ADAL" clId="{C5E1E449-B7B9-49B6-9BB0-BCFAA6B233C1}" dt="2020-07-24T12:08:14.086" v="1386" actId="478"/>
          <ac:grpSpMkLst>
            <pc:docMk/>
            <pc:sldMk cId="1081273640" sldId="334"/>
            <ac:grpSpMk id="11" creationId="{00000000-0000-0000-0000-000000000000}"/>
          </ac:grpSpMkLst>
        </pc:grpChg>
        <pc:grpChg chg="add del mod">
          <ac:chgData name="Joost Andre M Raeymaekers" userId="5a871280-7e73-4d1a-8369-d98911e65c5d" providerId="ADAL" clId="{C5E1E449-B7B9-49B6-9BB0-BCFAA6B233C1}" dt="2020-07-24T12:37:05.893" v="1918" actId="165"/>
          <ac:grpSpMkLst>
            <pc:docMk/>
            <pc:sldMk cId="1081273640" sldId="334"/>
            <ac:grpSpMk id="19" creationId="{2941D2A9-6405-472F-8202-E820DC51CE62}"/>
          </ac:grpSpMkLst>
        </pc:grpChg>
        <pc:picChg chg="add del mod modCrop">
          <ac:chgData name="Joost Andre M Raeymaekers" userId="5a871280-7e73-4d1a-8369-d98911e65c5d" providerId="ADAL" clId="{C5E1E449-B7B9-49B6-9BB0-BCFAA6B233C1}" dt="2020-07-24T12:25:05.404" v="1526" actId="478"/>
          <ac:picMkLst>
            <pc:docMk/>
            <pc:sldMk cId="1081273640" sldId="334"/>
            <ac:picMk id="2" creationId="{EA208A60-D4B6-48F5-A5EE-2F32026F62DE}"/>
          </ac:picMkLst>
        </pc:picChg>
        <pc:picChg chg="add mod ord modCrop">
          <ac:chgData name="Joost Andre M Raeymaekers" userId="5a871280-7e73-4d1a-8369-d98911e65c5d" providerId="ADAL" clId="{C5E1E449-B7B9-49B6-9BB0-BCFAA6B233C1}" dt="2020-07-24T12:34:29.195" v="1811" actId="166"/>
          <ac:picMkLst>
            <pc:docMk/>
            <pc:sldMk cId="1081273640" sldId="334"/>
            <ac:picMk id="3" creationId="{08B561CF-8CCC-45AB-985B-42E71743EA5E}"/>
          </ac:picMkLst>
        </pc:picChg>
        <pc:picChg chg="del">
          <ac:chgData name="Joost Andre M Raeymaekers" userId="5a871280-7e73-4d1a-8369-d98911e65c5d" providerId="ADAL" clId="{C5E1E449-B7B9-49B6-9BB0-BCFAA6B233C1}" dt="2020-07-24T12:08:11.791" v="1385" actId="478"/>
          <ac:picMkLst>
            <pc:docMk/>
            <pc:sldMk cId="1081273640" sldId="334"/>
            <ac:picMk id="5" creationId="{00000000-0000-0000-0000-000000000000}"/>
          </ac:picMkLst>
        </pc:picChg>
        <pc:picChg chg="add del mod modCrop">
          <ac:chgData name="Joost Andre M Raeymaekers" userId="5a871280-7e73-4d1a-8369-d98911e65c5d" providerId="ADAL" clId="{C5E1E449-B7B9-49B6-9BB0-BCFAA6B233C1}" dt="2020-07-24T12:25:35.241" v="1530" actId="478"/>
          <ac:picMkLst>
            <pc:docMk/>
            <pc:sldMk cId="1081273640" sldId="334"/>
            <ac:picMk id="6" creationId="{D1D2A147-6BE5-4330-8C85-71A121417E74}"/>
          </ac:picMkLst>
        </pc:picChg>
        <pc:picChg chg="add mod ord modCrop">
          <ac:chgData name="Joost Andre M Raeymaekers" userId="5a871280-7e73-4d1a-8369-d98911e65c5d" providerId="ADAL" clId="{C5E1E449-B7B9-49B6-9BB0-BCFAA6B233C1}" dt="2020-07-24T12:33:19.801" v="1801" actId="1035"/>
          <ac:picMkLst>
            <pc:docMk/>
            <pc:sldMk cId="1081273640" sldId="334"/>
            <ac:picMk id="7" creationId="{59EEB5CA-3E7C-4203-84F1-5D8B8FCACD7C}"/>
          </ac:picMkLst>
        </pc:picChg>
        <pc:picChg chg="del mod">
          <ac:chgData name="Joost Andre M Raeymaekers" userId="5a871280-7e73-4d1a-8369-d98911e65c5d" providerId="ADAL" clId="{C5E1E449-B7B9-49B6-9BB0-BCFAA6B233C1}" dt="2020-07-24T12:34:18.909" v="1808" actId="478"/>
          <ac:picMkLst>
            <pc:docMk/>
            <pc:sldMk cId="1081273640" sldId="334"/>
            <ac:picMk id="8" creationId="{D80ACEF8-A5FC-4BB4-BEBA-C108BE1F9757}"/>
          </ac:picMkLst>
        </pc:picChg>
        <pc:picChg chg="del mod">
          <ac:chgData name="Joost Andre M Raeymaekers" userId="5a871280-7e73-4d1a-8369-d98911e65c5d" providerId="ADAL" clId="{C5E1E449-B7B9-49B6-9BB0-BCFAA6B233C1}" dt="2020-07-24T12:27:49.842" v="1547" actId="478"/>
          <ac:picMkLst>
            <pc:docMk/>
            <pc:sldMk cId="1081273640" sldId="334"/>
            <ac:picMk id="9" creationId="{A9FC1320-D8D6-46E3-9238-88858C37DD0A}"/>
          </ac:picMkLst>
        </pc:picChg>
        <pc:picChg chg="add del mod ord modCrop">
          <ac:chgData name="Joost Andre M Raeymaekers" userId="5a871280-7e73-4d1a-8369-d98911e65c5d" providerId="ADAL" clId="{C5E1E449-B7B9-49B6-9BB0-BCFAA6B233C1}" dt="2020-07-24T12:28:36.497" v="1558" actId="478"/>
          <ac:picMkLst>
            <pc:docMk/>
            <pc:sldMk cId="1081273640" sldId="334"/>
            <ac:picMk id="12" creationId="{5467E1D6-C1EA-4C8D-9F3E-2C747AC2BF3A}"/>
          </ac:picMkLst>
        </pc:picChg>
        <pc:picChg chg="add mod modCrop">
          <ac:chgData name="Joost Andre M Raeymaekers" userId="5a871280-7e73-4d1a-8369-d98911e65c5d" providerId="ADAL" clId="{C5E1E449-B7B9-49B6-9BB0-BCFAA6B233C1}" dt="2020-07-24T12:34:47.731" v="1817" actId="1076"/>
          <ac:picMkLst>
            <pc:docMk/>
            <pc:sldMk cId="1081273640" sldId="334"/>
            <ac:picMk id="14" creationId="{460448E9-5DCD-40DE-8174-638CA2A3C581}"/>
          </ac:picMkLst>
        </pc:picChg>
        <pc:picChg chg="add mod modCrop">
          <ac:chgData name="Joost Andre M Raeymaekers" userId="5a871280-7e73-4d1a-8369-d98911e65c5d" providerId="ADAL" clId="{C5E1E449-B7B9-49B6-9BB0-BCFAA6B233C1}" dt="2020-07-24T12:34:40.976" v="1815" actId="1076"/>
          <ac:picMkLst>
            <pc:docMk/>
            <pc:sldMk cId="1081273640" sldId="334"/>
            <ac:picMk id="15" creationId="{EF3C8CD5-A3BC-47ED-917B-72E2AD677318}"/>
          </ac:picMkLst>
        </pc:picChg>
        <pc:picChg chg="add mod">
          <ac:chgData name="Joost Andre M Raeymaekers" userId="5a871280-7e73-4d1a-8369-d98911e65c5d" providerId="ADAL" clId="{C5E1E449-B7B9-49B6-9BB0-BCFAA6B233C1}" dt="2020-07-24T12:31:20.412" v="1666" actId="1038"/>
          <ac:picMkLst>
            <pc:docMk/>
            <pc:sldMk cId="1081273640" sldId="334"/>
            <ac:picMk id="16" creationId="{AE95C1F4-FE6B-4BB4-BD32-B884A0E0AC0E}"/>
          </ac:picMkLst>
        </pc:picChg>
        <pc:picChg chg="add mod">
          <ac:chgData name="Joost Andre M Raeymaekers" userId="5a871280-7e73-4d1a-8369-d98911e65c5d" providerId="ADAL" clId="{C5E1E449-B7B9-49B6-9BB0-BCFAA6B233C1}" dt="2020-07-24T12:36:14.631" v="1831" actId="1037"/>
          <ac:picMkLst>
            <pc:docMk/>
            <pc:sldMk cId="1081273640" sldId="334"/>
            <ac:picMk id="17" creationId="{AB02D0E1-9202-473E-8F00-26270304244D}"/>
          </ac:picMkLst>
        </pc:picChg>
        <pc:cxnChg chg="mod topLvl">
          <ac:chgData name="Joost Andre M Raeymaekers" userId="5a871280-7e73-4d1a-8369-d98911e65c5d" providerId="ADAL" clId="{C5E1E449-B7B9-49B6-9BB0-BCFAA6B233C1}" dt="2020-07-24T13:15:12.481" v="2993" actId="1038"/>
          <ac:cxnSpMkLst>
            <pc:docMk/>
            <pc:sldMk cId="1081273640" sldId="334"/>
            <ac:cxnSpMk id="20" creationId="{42FFA434-7E3C-422A-8707-E539B77114AA}"/>
          </ac:cxnSpMkLst>
        </pc:cxnChg>
        <pc:cxnChg chg="mod topLvl">
          <ac:chgData name="Joost Andre M Raeymaekers" userId="5a871280-7e73-4d1a-8369-d98911e65c5d" providerId="ADAL" clId="{C5E1E449-B7B9-49B6-9BB0-BCFAA6B233C1}" dt="2020-07-24T13:15:14.296" v="2995" actId="1036"/>
          <ac:cxnSpMkLst>
            <pc:docMk/>
            <pc:sldMk cId="1081273640" sldId="334"/>
            <ac:cxnSpMk id="21" creationId="{B5DE8DA2-E53D-46DF-9E36-E62C6B4D1EDF}"/>
          </ac:cxnSpMkLst>
        </pc:cxnChg>
      </pc:sldChg>
      <pc:sldChg chg="addSp delSp modSp add mod delAnim modAnim">
        <pc:chgData name="Joost Andre M Raeymaekers" userId="5a871280-7e73-4d1a-8369-d98911e65c5d" providerId="ADAL" clId="{C5E1E449-B7B9-49B6-9BB0-BCFAA6B233C1}" dt="2020-07-24T12:45:36.285" v="2327" actId="20577"/>
        <pc:sldMkLst>
          <pc:docMk/>
          <pc:sldMk cId="3838670353" sldId="335"/>
        </pc:sldMkLst>
        <pc:spChg chg="mod">
          <ac:chgData name="Joost Andre M Raeymaekers" userId="5a871280-7e73-4d1a-8369-d98911e65c5d" providerId="ADAL" clId="{C5E1E449-B7B9-49B6-9BB0-BCFAA6B233C1}" dt="2020-07-24T12:45:36.285" v="2327" actId="20577"/>
          <ac:spMkLst>
            <pc:docMk/>
            <pc:sldMk cId="3838670353" sldId="335"/>
            <ac:spMk id="13" creationId="{00000000-0000-0000-0000-000000000000}"/>
          </ac:spMkLst>
        </pc:spChg>
        <pc:picChg chg="add mod modCrop">
          <ac:chgData name="Joost Andre M Raeymaekers" userId="5a871280-7e73-4d1a-8369-d98911e65c5d" providerId="ADAL" clId="{C5E1E449-B7B9-49B6-9BB0-BCFAA6B233C1}" dt="2020-07-24T12:44:53.003" v="2324" actId="1076"/>
          <ac:picMkLst>
            <pc:docMk/>
            <pc:sldMk cId="3838670353" sldId="335"/>
            <ac:picMk id="2" creationId="{56A1F560-61A7-46B5-9AC1-8973BEA97885}"/>
          </ac:picMkLst>
        </pc:picChg>
        <pc:picChg chg="del">
          <ac:chgData name="Joost Andre M Raeymaekers" userId="5a871280-7e73-4d1a-8369-d98911e65c5d" providerId="ADAL" clId="{C5E1E449-B7B9-49B6-9BB0-BCFAA6B233C1}" dt="2020-07-24T12:39:32.882" v="2000" actId="478"/>
          <ac:picMkLst>
            <pc:docMk/>
            <pc:sldMk cId="3838670353" sldId="335"/>
            <ac:picMk id="3" creationId="{08B561CF-8CCC-45AB-985B-42E71743EA5E}"/>
          </ac:picMkLst>
        </pc:picChg>
        <pc:picChg chg="add mod modCrop">
          <ac:chgData name="Joost Andre M Raeymaekers" userId="5a871280-7e73-4d1a-8369-d98911e65c5d" providerId="ADAL" clId="{C5E1E449-B7B9-49B6-9BB0-BCFAA6B233C1}" dt="2020-07-24T12:44:55.550" v="2325" actId="1076"/>
          <ac:picMkLst>
            <pc:docMk/>
            <pc:sldMk cId="3838670353" sldId="335"/>
            <ac:picMk id="4" creationId="{2187E748-498A-4461-BA03-F7AE6D402F12}"/>
          </ac:picMkLst>
        </pc:picChg>
        <pc:picChg chg="del">
          <ac:chgData name="Joost Andre M Raeymaekers" userId="5a871280-7e73-4d1a-8369-d98911e65c5d" providerId="ADAL" clId="{C5E1E449-B7B9-49B6-9BB0-BCFAA6B233C1}" dt="2020-07-24T12:39:31.639" v="1999" actId="478"/>
          <ac:picMkLst>
            <pc:docMk/>
            <pc:sldMk cId="3838670353" sldId="335"/>
            <ac:picMk id="7" creationId="{59EEB5CA-3E7C-4203-84F1-5D8B8FCACD7C}"/>
          </ac:picMkLst>
        </pc:picChg>
        <pc:picChg chg="del">
          <ac:chgData name="Joost Andre M Raeymaekers" userId="5a871280-7e73-4d1a-8369-d98911e65c5d" providerId="ADAL" clId="{C5E1E449-B7B9-49B6-9BB0-BCFAA6B233C1}" dt="2020-07-24T12:40:30.503" v="2001" actId="478"/>
          <ac:picMkLst>
            <pc:docMk/>
            <pc:sldMk cId="3838670353" sldId="335"/>
            <ac:picMk id="14" creationId="{460448E9-5DCD-40DE-8174-638CA2A3C581}"/>
          </ac:picMkLst>
        </pc:picChg>
        <pc:picChg chg="del">
          <ac:chgData name="Joost Andre M Raeymaekers" userId="5a871280-7e73-4d1a-8369-d98911e65c5d" providerId="ADAL" clId="{C5E1E449-B7B9-49B6-9BB0-BCFAA6B233C1}" dt="2020-07-24T12:40:31.691" v="2002" actId="478"/>
          <ac:picMkLst>
            <pc:docMk/>
            <pc:sldMk cId="3838670353" sldId="335"/>
            <ac:picMk id="15" creationId="{EF3C8CD5-A3BC-47ED-917B-72E2AD677318}"/>
          </ac:picMkLst>
        </pc:picChg>
        <pc:picChg chg="del">
          <ac:chgData name="Joost Andre M Raeymaekers" userId="5a871280-7e73-4d1a-8369-d98911e65c5d" providerId="ADAL" clId="{C5E1E449-B7B9-49B6-9BB0-BCFAA6B233C1}" dt="2020-07-24T12:39:26.896" v="1998" actId="478"/>
          <ac:picMkLst>
            <pc:docMk/>
            <pc:sldMk cId="3838670353" sldId="335"/>
            <ac:picMk id="16" creationId="{AE95C1F4-FE6B-4BB4-BD32-B884A0E0AC0E}"/>
          </ac:picMkLst>
        </pc:picChg>
        <pc:picChg chg="del">
          <ac:chgData name="Joost Andre M Raeymaekers" userId="5a871280-7e73-4d1a-8369-d98911e65c5d" providerId="ADAL" clId="{C5E1E449-B7B9-49B6-9BB0-BCFAA6B233C1}" dt="2020-07-24T12:40:33.206" v="2003" actId="478"/>
          <ac:picMkLst>
            <pc:docMk/>
            <pc:sldMk cId="3838670353" sldId="335"/>
            <ac:picMk id="17" creationId="{AB02D0E1-9202-473E-8F00-26270304244D}"/>
          </ac:picMkLst>
        </pc:picChg>
        <pc:cxnChg chg="del">
          <ac:chgData name="Joost Andre M Raeymaekers" userId="5a871280-7e73-4d1a-8369-d98911e65c5d" providerId="ADAL" clId="{C5E1E449-B7B9-49B6-9BB0-BCFAA6B233C1}" dt="2020-07-24T12:40:33.206" v="2003" actId="478"/>
          <ac:cxnSpMkLst>
            <pc:docMk/>
            <pc:sldMk cId="3838670353" sldId="335"/>
            <ac:cxnSpMk id="20" creationId="{42FFA434-7E3C-422A-8707-E539B77114AA}"/>
          </ac:cxnSpMkLst>
        </pc:cxnChg>
        <pc:cxnChg chg="del">
          <ac:chgData name="Joost Andre M Raeymaekers" userId="5a871280-7e73-4d1a-8369-d98911e65c5d" providerId="ADAL" clId="{C5E1E449-B7B9-49B6-9BB0-BCFAA6B233C1}" dt="2020-07-24T12:40:33.206" v="2003" actId="478"/>
          <ac:cxnSpMkLst>
            <pc:docMk/>
            <pc:sldMk cId="3838670353" sldId="335"/>
            <ac:cxnSpMk id="21" creationId="{B5DE8DA2-E53D-46DF-9E36-E62C6B4D1EDF}"/>
          </ac:cxnSpMkLst>
        </pc:cxnChg>
      </pc:sldChg>
    </pc:docChg>
  </pc:docChgLst>
  <pc:docChgLst>
    <pc:chgData name="Joost Andre M Raeymaekers" userId="5a871280-7e73-4d1a-8369-d98911e65c5d" providerId="ADAL" clId="{7632F8E9-B006-4EFC-B1C2-00867F8B6326}"/>
    <pc:docChg chg="delSld">
      <pc:chgData name="Joost Andre M Raeymaekers" userId="5a871280-7e73-4d1a-8369-d98911e65c5d" providerId="ADAL" clId="{7632F8E9-B006-4EFC-B1C2-00867F8B6326}" dt="2020-07-23T14:46:39.494" v="0" actId="47"/>
      <pc:docMkLst>
        <pc:docMk/>
      </pc:docMkLst>
      <pc:sldChg chg="del">
        <pc:chgData name="Joost Andre M Raeymaekers" userId="5a871280-7e73-4d1a-8369-d98911e65c5d" providerId="ADAL" clId="{7632F8E9-B006-4EFC-B1C2-00867F8B6326}" dt="2020-07-23T14:46:39.494" v="0" actId="47"/>
        <pc:sldMkLst>
          <pc:docMk/>
          <pc:sldMk cId="2038608422" sldId="321"/>
        </pc:sldMkLst>
      </pc:sldChg>
      <pc:sldChg chg="del">
        <pc:chgData name="Joost Andre M Raeymaekers" userId="5a871280-7e73-4d1a-8369-d98911e65c5d" providerId="ADAL" clId="{7632F8E9-B006-4EFC-B1C2-00867F8B6326}" dt="2020-07-23T14:46:39.494" v="0" actId="47"/>
        <pc:sldMkLst>
          <pc:docMk/>
          <pc:sldMk cId="3015202458" sldId="322"/>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FF98EB8-3F31-4B19-8A20-A43F2A91BA7C}" type="datetimeFigureOut">
              <a:rPr lang="en-GB" smtClean="0"/>
              <a:t>05/09/2020</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9275CF-2DF5-4B1C-B26B-4282F8BE0ADC}" type="slidenum">
              <a:rPr lang="en-GB" smtClean="0"/>
              <a:t>‹#›</a:t>
            </a:fld>
            <a:endParaRPr lang="en-GB"/>
          </a:p>
        </p:txBody>
      </p:sp>
    </p:spTree>
    <p:extLst>
      <p:ext uri="{BB962C8B-B14F-4D97-AF65-F5344CB8AC3E}">
        <p14:creationId xmlns:p14="http://schemas.microsoft.com/office/powerpoint/2010/main" val="39548812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77900" y="755650"/>
            <a:ext cx="5143500" cy="3857625"/>
          </a:xfrm>
        </p:spPr>
      </p:sp>
      <p:sp>
        <p:nvSpPr>
          <p:cNvPr id="3" name="Notes Placeholder 2"/>
          <p:cNvSpPr>
            <a:spLocks noGrp="1"/>
          </p:cNvSpPr>
          <p:nvPr>
            <p:ph type="body" idx="1"/>
          </p:nvPr>
        </p:nvSpPr>
        <p:spPr/>
        <p:txBody>
          <a:bodyPr/>
          <a:lstStyle/>
          <a:p>
            <a:r>
              <a:rPr lang="en-GB" sz="1200" kern="1200" dirty="0">
                <a:solidFill>
                  <a:schemeClr val="tx1"/>
                </a:solidFill>
                <a:effectLst/>
                <a:latin typeface="Times New Roman" pitchFamily="18" charset="0"/>
                <a:ea typeface="+mn-ea"/>
                <a:cs typeface="+mn-cs"/>
              </a:rPr>
              <a:t>This is the lecture on Introduction to R and </a:t>
            </a:r>
            <a:r>
              <a:rPr lang="en-GB" sz="1200" kern="1200" dirty="0" err="1">
                <a:solidFill>
                  <a:schemeClr val="tx1"/>
                </a:solidFill>
                <a:effectLst/>
                <a:latin typeface="Times New Roman" pitchFamily="18" charset="0"/>
                <a:ea typeface="+mn-ea"/>
                <a:cs typeface="+mn-cs"/>
              </a:rPr>
              <a:t>Rstudio</a:t>
            </a:r>
            <a:r>
              <a:rPr lang="en-GB" sz="1200" kern="1200" dirty="0">
                <a:solidFill>
                  <a:schemeClr val="tx1"/>
                </a:solidFill>
                <a:effectLst/>
                <a:latin typeface="Times New Roman" pitchFamily="18" charset="0"/>
                <a:ea typeface="+mn-ea"/>
                <a:cs typeface="+mn-cs"/>
              </a:rPr>
              <a:t>.</a:t>
            </a:r>
          </a:p>
        </p:txBody>
      </p:sp>
      <p:sp>
        <p:nvSpPr>
          <p:cNvPr id="4" name="Slide Number Placeholder 3"/>
          <p:cNvSpPr>
            <a:spLocks noGrp="1"/>
          </p:cNvSpPr>
          <p:nvPr>
            <p:ph type="sldNum" sz="quarter" idx="10"/>
          </p:nvPr>
        </p:nvSpPr>
        <p:spPr/>
        <p:txBody>
          <a:bodyPr/>
          <a:lstStyle/>
          <a:p>
            <a:pPr>
              <a:defRPr/>
            </a:pPr>
            <a:fld id="{061C1001-3004-4A5D-9FAE-3327C8EC801E}" type="slidenum">
              <a:rPr lang="en-GB" smtClean="0">
                <a:solidFill>
                  <a:srgbClr val="000000"/>
                </a:solidFill>
              </a:rPr>
              <a:pPr>
                <a:defRPr/>
              </a:pPr>
              <a:t>1</a:t>
            </a:fld>
            <a:endParaRPr lang="en-GB">
              <a:solidFill>
                <a:srgbClr val="000000"/>
              </a:solidFill>
            </a:endParaRPr>
          </a:p>
        </p:txBody>
      </p:sp>
    </p:spTree>
    <p:extLst>
      <p:ext uri="{BB962C8B-B14F-4D97-AF65-F5344CB8AC3E}">
        <p14:creationId xmlns:p14="http://schemas.microsoft.com/office/powerpoint/2010/main" val="20941974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77900" y="755650"/>
            <a:ext cx="5143500" cy="3857625"/>
          </a:xfrm>
        </p:spPr>
      </p:sp>
      <p:sp>
        <p:nvSpPr>
          <p:cNvPr id="3" name="Notes Placeholder 2"/>
          <p:cNvSpPr>
            <a:spLocks noGrp="1"/>
          </p:cNvSpPr>
          <p:nvPr>
            <p:ph type="body" idx="1"/>
          </p:nvPr>
        </p:nvSpPr>
        <p:spPr/>
        <p:txBody>
          <a:bodyPr/>
          <a:lstStyle/>
          <a:p>
            <a:endParaRPr lang="en-GB" sz="1200" kern="1200" dirty="0">
              <a:solidFill>
                <a:schemeClr val="tx1"/>
              </a:solidFill>
              <a:effectLst/>
              <a:latin typeface="Times New Roman" pitchFamily="18" charset="0"/>
              <a:ea typeface="+mn-ea"/>
              <a:cs typeface="+mn-cs"/>
            </a:endParaRPr>
          </a:p>
        </p:txBody>
      </p:sp>
      <p:sp>
        <p:nvSpPr>
          <p:cNvPr id="4" name="Slide Number Placeholder 3"/>
          <p:cNvSpPr>
            <a:spLocks noGrp="1"/>
          </p:cNvSpPr>
          <p:nvPr>
            <p:ph type="sldNum" sz="quarter" idx="10"/>
          </p:nvPr>
        </p:nvSpPr>
        <p:spPr/>
        <p:txBody>
          <a:bodyPr/>
          <a:lstStyle/>
          <a:p>
            <a:pPr>
              <a:defRPr/>
            </a:pPr>
            <a:fld id="{061C1001-3004-4A5D-9FAE-3327C8EC801E}" type="slidenum">
              <a:rPr lang="en-GB" smtClean="0">
                <a:solidFill>
                  <a:srgbClr val="000000"/>
                </a:solidFill>
              </a:rPr>
              <a:pPr>
                <a:defRPr/>
              </a:pPr>
              <a:t>10</a:t>
            </a:fld>
            <a:endParaRPr lang="en-GB">
              <a:solidFill>
                <a:srgbClr val="000000"/>
              </a:solidFill>
            </a:endParaRPr>
          </a:p>
        </p:txBody>
      </p:sp>
    </p:spTree>
    <p:extLst>
      <p:ext uri="{BB962C8B-B14F-4D97-AF65-F5344CB8AC3E}">
        <p14:creationId xmlns:p14="http://schemas.microsoft.com/office/powerpoint/2010/main" val="23402932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77900" y="755650"/>
            <a:ext cx="5143500" cy="3857625"/>
          </a:xfrm>
        </p:spPr>
      </p:sp>
      <p:sp>
        <p:nvSpPr>
          <p:cNvPr id="3" name="Notes Placeholder 2"/>
          <p:cNvSpPr>
            <a:spLocks noGrp="1"/>
          </p:cNvSpPr>
          <p:nvPr>
            <p:ph type="body" idx="1"/>
          </p:nvPr>
        </p:nvSpPr>
        <p:spPr/>
        <p:txBody>
          <a:bodyPr/>
          <a:lstStyle/>
          <a:p>
            <a:endParaRPr lang="en-GB" sz="1200" kern="1200" dirty="0">
              <a:solidFill>
                <a:schemeClr val="tx1"/>
              </a:solidFill>
              <a:effectLst/>
              <a:latin typeface="Times New Roman" pitchFamily="18" charset="0"/>
              <a:ea typeface="+mn-ea"/>
              <a:cs typeface="+mn-cs"/>
            </a:endParaRPr>
          </a:p>
        </p:txBody>
      </p:sp>
      <p:sp>
        <p:nvSpPr>
          <p:cNvPr id="4" name="Slide Number Placeholder 3"/>
          <p:cNvSpPr>
            <a:spLocks noGrp="1"/>
          </p:cNvSpPr>
          <p:nvPr>
            <p:ph type="sldNum" sz="quarter" idx="10"/>
          </p:nvPr>
        </p:nvSpPr>
        <p:spPr/>
        <p:txBody>
          <a:bodyPr/>
          <a:lstStyle/>
          <a:p>
            <a:pPr>
              <a:defRPr/>
            </a:pPr>
            <a:fld id="{061C1001-3004-4A5D-9FAE-3327C8EC801E}" type="slidenum">
              <a:rPr lang="en-GB" smtClean="0">
                <a:solidFill>
                  <a:srgbClr val="000000"/>
                </a:solidFill>
              </a:rPr>
              <a:pPr>
                <a:defRPr/>
              </a:pPr>
              <a:t>11</a:t>
            </a:fld>
            <a:endParaRPr lang="en-GB">
              <a:solidFill>
                <a:srgbClr val="000000"/>
              </a:solidFill>
            </a:endParaRPr>
          </a:p>
        </p:txBody>
      </p:sp>
    </p:spTree>
    <p:extLst>
      <p:ext uri="{BB962C8B-B14F-4D97-AF65-F5344CB8AC3E}">
        <p14:creationId xmlns:p14="http://schemas.microsoft.com/office/powerpoint/2010/main" val="23402932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77900" y="755650"/>
            <a:ext cx="5143500" cy="3857625"/>
          </a:xfrm>
        </p:spPr>
      </p:sp>
      <p:sp>
        <p:nvSpPr>
          <p:cNvPr id="3" name="Notes Placeholder 2"/>
          <p:cNvSpPr>
            <a:spLocks noGrp="1"/>
          </p:cNvSpPr>
          <p:nvPr>
            <p:ph type="body" idx="1"/>
          </p:nvPr>
        </p:nvSpPr>
        <p:spPr/>
        <p:txBody>
          <a:bodyPr/>
          <a:lstStyle/>
          <a:p>
            <a:endParaRPr lang="en-GB" sz="1200" kern="1200" dirty="0">
              <a:solidFill>
                <a:schemeClr val="tx1"/>
              </a:solidFill>
              <a:effectLst/>
              <a:latin typeface="Times New Roman" pitchFamily="18" charset="0"/>
              <a:ea typeface="+mn-ea"/>
              <a:cs typeface="+mn-cs"/>
            </a:endParaRPr>
          </a:p>
        </p:txBody>
      </p:sp>
      <p:sp>
        <p:nvSpPr>
          <p:cNvPr id="4" name="Slide Number Placeholder 3"/>
          <p:cNvSpPr>
            <a:spLocks noGrp="1"/>
          </p:cNvSpPr>
          <p:nvPr>
            <p:ph type="sldNum" sz="quarter" idx="10"/>
          </p:nvPr>
        </p:nvSpPr>
        <p:spPr/>
        <p:txBody>
          <a:bodyPr/>
          <a:lstStyle/>
          <a:p>
            <a:pPr>
              <a:defRPr/>
            </a:pPr>
            <a:fld id="{061C1001-3004-4A5D-9FAE-3327C8EC801E}" type="slidenum">
              <a:rPr lang="en-GB" smtClean="0">
                <a:solidFill>
                  <a:srgbClr val="000000"/>
                </a:solidFill>
              </a:rPr>
              <a:pPr>
                <a:defRPr/>
              </a:pPr>
              <a:t>12</a:t>
            </a:fld>
            <a:endParaRPr lang="en-GB">
              <a:solidFill>
                <a:srgbClr val="000000"/>
              </a:solidFill>
            </a:endParaRPr>
          </a:p>
        </p:txBody>
      </p:sp>
    </p:spTree>
    <p:extLst>
      <p:ext uri="{BB962C8B-B14F-4D97-AF65-F5344CB8AC3E}">
        <p14:creationId xmlns:p14="http://schemas.microsoft.com/office/powerpoint/2010/main" val="22154126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77900" y="755650"/>
            <a:ext cx="5143500" cy="3857625"/>
          </a:xfrm>
        </p:spPr>
      </p:sp>
      <p:sp>
        <p:nvSpPr>
          <p:cNvPr id="3" name="Notes Placeholder 2"/>
          <p:cNvSpPr>
            <a:spLocks noGrp="1"/>
          </p:cNvSpPr>
          <p:nvPr>
            <p:ph type="body" idx="1"/>
          </p:nvPr>
        </p:nvSpPr>
        <p:spPr/>
        <p:txBody>
          <a:bodyPr/>
          <a:lstStyle/>
          <a:p>
            <a:endParaRPr lang="en-GB" sz="1200" kern="1200" dirty="0">
              <a:solidFill>
                <a:schemeClr val="tx1"/>
              </a:solidFill>
              <a:effectLst/>
              <a:latin typeface="Times New Roman" pitchFamily="18" charset="0"/>
              <a:ea typeface="+mn-ea"/>
              <a:cs typeface="+mn-cs"/>
            </a:endParaRPr>
          </a:p>
        </p:txBody>
      </p:sp>
      <p:sp>
        <p:nvSpPr>
          <p:cNvPr id="4" name="Slide Number Placeholder 3"/>
          <p:cNvSpPr>
            <a:spLocks noGrp="1"/>
          </p:cNvSpPr>
          <p:nvPr>
            <p:ph type="sldNum" sz="quarter" idx="10"/>
          </p:nvPr>
        </p:nvSpPr>
        <p:spPr/>
        <p:txBody>
          <a:bodyPr/>
          <a:lstStyle/>
          <a:p>
            <a:pPr>
              <a:defRPr/>
            </a:pPr>
            <a:fld id="{061C1001-3004-4A5D-9FAE-3327C8EC801E}" type="slidenum">
              <a:rPr lang="en-GB" smtClean="0">
                <a:solidFill>
                  <a:srgbClr val="000000"/>
                </a:solidFill>
              </a:rPr>
              <a:pPr>
                <a:defRPr/>
              </a:pPr>
              <a:t>13</a:t>
            </a:fld>
            <a:endParaRPr lang="en-GB">
              <a:solidFill>
                <a:srgbClr val="000000"/>
              </a:solidFill>
            </a:endParaRPr>
          </a:p>
        </p:txBody>
      </p:sp>
    </p:spTree>
    <p:extLst>
      <p:ext uri="{BB962C8B-B14F-4D97-AF65-F5344CB8AC3E}">
        <p14:creationId xmlns:p14="http://schemas.microsoft.com/office/powerpoint/2010/main" val="35438427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77900" y="755650"/>
            <a:ext cx="5143500" cy="3857625"/>
          </a:xfrm>
        </p:spPr>
      </p:sp>
      <p:sp>
        <p:nvSpPr>
          <p:cNvPr id="3" name="Notes Placeholder 2"/>
          <p:cNvSpPr>
            <a:spLocks noGrp="1"/>
          </p:cNvSpPr>
          <p:nvPr>
            <p:ph type="body" idx="1"/>
          </p:nvPr>
        </p:nvSpPr>
        <p:spPr/>
        <p:txBody>
          <a:bodyPr/>
          <a:lstStyle/>
          <a:p>
            <a:endParaRPr lang="en-GB" sz="1200" kern="1200" dirty="0">
              <a:solidFill>
                <a:schemeClr val="tx1"/>
              </a:solidFill>
              <a:effectLst/>
              <a:latin typeface="Times New Roman" pitchFamily="18" charset="0"/>
              <a:ea typeface="+mn-ea"/>
              <a:cs typeface="+mn-cs"/>
            </a:endParaRPr>
          </a:p>
        </p:txBody>
      </p:sp>
      <p:sp>
        <p:nvSpPr>
          <p:cNvPr id="4" name="Slide Number Placeholder 3"/>
          <p:cNvSpPr>
            <a:spLocks noGrp="1"/>
          </p:cNvSpPr>
          <p:nvPr>
            <p:ph type="sldNum" sz="quarter" idx="10"/>
          </p:nvPr>
        </p:nvSpPr>
        <p:spPr/>
        <p:txBody>
          <a:bodyPr/>
          <a:lstStyle/>
          <a:p>
            <a:pPr>
              <a:defRPr/>
            </a:pPr>
            <a:fld id="{061C1001-3004-4A5D-9FAE-3327C8EC801E}" type="slidenum">
              <a:rPr lang="en-GB" smtClean="0">
                <a:solidFill>
                  <a:srgbClr val="000000"/>
                </a:solidFill>
              </a:rPr>
              <a:pPr>
                <a:defRPr/>
              </a:pPr>
              <a:t>14</a:t>
            </a:fld>
            <a:endParaRPr lang="en-GB">
              <a:solidFill>
                <a:srgbClr val="000000"/>
              </a:solidFill>
            </a:endParaRPr>
          </a:p>
        </p:txBody>
      </p:sp>
    </p:spTree>
    <p:extLst>
      <p:ext uri="{BB962C8B-B14F-4D97-AF65-F5344CB8AC3E}">
        <p14:creationId xmlns:p14="http://schemas.microsoft.com/office/powerpoint/2010/main" val="38106804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77900" y="755650"/>
            <a:ext cx="5143500" cy="3857625"/>
          </a:xfrm>
        </p:spPr>
      </p:sp>
      <p:sp>
        <p:nvSpPr>
          <p:cNvPr id="3" name="Notes Placeholder 2"/>
          <p:cNvSpPr>
            <a:spLocks noGrp="1"/>
          </p:cNvSpPr>
          <p:nvPr>
            <p:ph type="body" idx="1"/>
          </p:nvPr>
        </p:nvSpPr>
        <p:spPr/>
        <p:txBody>
          <a:bodyPr/>
          <a:lstStyle/>
          <a:p>
            <a:endParaRPr lang="en-GB" sz="1200" kern="1200" dirty="0">
              <a:solidFill>
                <a:schemeClr val="tx1"/>
              </a:solidFill>
              <a:effectLst/>
              <a:latin typeface="Times New Roman" pitchFamily="18" charset="0"/>
              <a:ea typeface="+mn-ea"/>
              <a:cs typeface="+mn-cs"/>
            </a:endParaRPr>
          </a:p>
        </p:txBody>
      </p:sp>
      <p:sp>
        <p:nvSpPr>
          <p:cNvPr id="4" name="Slide Number Placeholder 3"/>
          <p:cNvSpPr>
            <a:spLocks noGrp="1"/>
          </p:cNvSpPr>
          <p:nvPr>
            <p:ph type="sldNum" sz="quarter" idx="10"/>
          </p:nvPr>
        </p:nvSpPr>
        <p:spPr/>
        <p:txBody>
          <a:bodyPr/>
          <a:lstStyle/>
          <a:p>
            <a:pPr>
              <a:defRPr/>
            </a:pPr>
            <a:fld id="{061C1001-3004-4A5D-9FAE-3327C8EC801E}" type="slidenum">
              <a:rPr lang="en-GB" smtClean="0">
                <a:solidFill>
                  <a:srgbClr val="000000"/>
                </a:solidFill>
              </a:rPr>
              <a:pPr>
                <a:defRPr/>
              </a:pPr>
              <a:t>15</a:t>
            </a:fld>
            <a:endParaRPr lang="en-GB">
              <a:solidFill>
                <a:srgbClr val="000000"/>
              </a:solidFill>
            </a:endParaRPr>
          </a:p>
        </p:txBody>
      </p:sp>
    </p:spTree>
    <p:extLst>
      <p:ext uri="{BB962C8B-B14F-4D97-AF65-F5344CB8AC3E}">
        <p14:creationId xmlns:p14="http://schemas.microsoft.com/office/powerpoint/2010/main" val="5214889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77900" y="755650"/>
            <a:ext cx="5143500" cy="3857625"/>
          </a:xfrm>
        </p:spPr>
      </p:sp>
      <p:sp>
        <p:nvSpPr>
          <p:cNvPr id="3" name="Notes Placeholder 2"/>
          <p:cNvSpPr>
            <a:spLocks noGrp="1"/>
          </p:cNvSpPr>
          <p:nvPr>
            <p:ph type="body" idx="1"/>
          </p:nvPr>
        </p:nvSpPr>
        <p:spPr/>
        <p:txBody>
          <a:bodyPr/>
          <a:lstStyle/>
          <a:p>
            <a:endParaRPr lang="en-GB" sz="1200" kern="1200" dirty="0">
              <a:solidFill>
                <a:schemeClr val="tx1"/>
              </a:solidFill>
              <a:effectLst/>
              <a:latin typeface="Times New Roman" pitchFamily="18" charset="0"/>
              <a:ea typeface="+mn-ea"/>
              <a:cs typeface="+mn-cs"/>
            </a:endParaRPr>
          </a:p>
        </p:txBody>
      </p:sp>
      <p:sp>
        <p:nvSpPr>
          <p:cNvPr id="4" name="Slide Number Placeholder 3"/>
          <p:cNvSpPr>
            <a:spLocks noGrp="1"/>
          </p:cNvSpPr>
          <p:nvPr>
            <p:ph type="sldNum" sz="quarter" idx="10"/>
          </p:nvPr>
        </p:nvSpPr>
        <p:spPr/>
        <p:txBody>
          <a:bodyPr/>
          <a:lstStyle/>
          <a:p>
            <a:pPr>
              <a:defRPr/>
            </a:pPr>
            <a:fld id="{061C1001-3004-4A5D-9FAE-3327C8EC801E}" type="slidenum">
              <a:rPr lang="en-GB" smtClean="0">
                <a:solidFill>
                  <a:srgbClr val="000000"/>
                </a:solidFill>
              </a:rPr>
              <a:pPr>
                <a:defRPr/>
              </a:pPr>
              <a:t>16</a:t>
            </a:fld>
            <a:endParaRPr lang="en-GB">
              <a:solidFill>
                <a:srgbClr val="000000"/>
              </a:solidFill>
            </a:endParaRPr>
          </a:p>
        </p:txBody>
      </p:sp>
    </p:spTree>
    <p:extLst>
      <p:ext uri="{BB962C8B-B14F-4D97-AF65-F5344CB8AC3E}">
        <p14:creationId xmlns:p14="http://schemas.microsoft.com/office/powerpoint/2010/main" val="11571286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77900" y="755650"/>
            <a:ext cx="5143500" cy="3857625"/>
          </a:xfrm>
        </p:spPr>
      </p:sp>
      <p:sp>
        <p:nvSpPr>
          <p:cNvPr id="3" name="Notes Placeholder 2"/>
          <p:cNvSpPr>
            <a:spLocks noGrp="1"/>
          </p:cNvSpPr>
          <p:nvPr>
            <p:ph type="body" idx="1"/>
          </p:nvPr>
        </p:nvSpPr>
        <p:spPr/>
        <p:txBody>
          <a:bodyPr/>
          <a:lstStyle/>
          <a:p>
            <a:endParaRPr lang="en-GB" sz="1200" kern="1200" dirty="0">
              <a:solidFill>
                <a:schemeClr val="tx1"/>
              </a:solidFill>
              <a:effectLst/>
              <a:latin typeface="Times New Roman" pitchFamily="18" charset="0"/>
              <a:ea typeface="+mn-ea"/>
              <a:cs typeface="+mn-cs"/>
            </a:endParaRPr>
          </a:p>
        </p:txBody>
      </p:sp>
      <p:sp>
        <p:nvSpPr>
          <p:cNvPr id="4" name="Slide Number Placeholder 3"/>
          <p:cNvSpPr>
            <a:spLocks noGrp="1"/>
          </p:cNvSpPr>
          <p:nvPr>
            <p:ph type="sldNum" sz="quarter" idx="10"/>
          </p:nvPr>
        </p:nvSpPr>
        <p:spPr/>
        <p:txBody>
          <a:bodyPr/>
          <a:lstStyle/>
          <a:p>
            <a:pPr>
              <a:defRPr/>
            </a:pPr>
            <a:fld id="{061C1001-3004-4A5D-9FAE-3327C8EC801E}" type="slidenum">
              <a:rPr lang="en-GB" smtClean="0">
                <a:solidFill>
                  <a:srgbClr val="000000"/>
                </a:solidFill>
              </a:rPr>
              <a:pPr>
                <a:defRPr/>
              </a:pPr>
              <a:t>17</a:t>
            </a:fld>
            <a:endParaRPr lang="en-GB">
              <a:solidFill>
                <a:srgbClr val="000000"/>
              </a:solidFill>
            </a:endParaRPr>
          </a:p>
        </p:txBody>
      </p:sp>
    </p:spTree>
    <p:extLst>
      <p:ext uri="{BB962C8B-B14F-4D97-AF65-F5344CB8AC3E}">
        <p14:creationId xmlns:p14="http://schemas.microsoft.com/office/powerpoint/2010/main" val="11571286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77900" y="755650"/>
            <a:ext cx="5143500" cy="3857625"/>
          </a:xfrm>
        </p:spPr>
      </p:sp>
      <p:sp>
        <p:nvSpPr>
          <p:cNvPr id="3" name="Notes Placeholder 2"/>
          <p:cNvSpPr>
            <a:spLocks noGrp="1"/>
          </p:cNvSpPr>
          <p:nvPr>
            <p:ph type="body" idx="1"/>
          </p:nvPr>
        </p:nvSpPr>
        <p:spPr/>
        <p:txBody>
          <a:bodyPr/>
          <a:lstStyle/>
          <a:p>
            <a:endParaRPr lang="en-GB" sz="1200" kern="1200" dirty="0">
              <a:solidFill>
                <a:schemeClr val="tx1"/>
              </a:solidFill>
              <a:effectLst/>
              <a:latin typeface="Times New Roman" pitchFamily="18" charset="0"/>
              <a:ea typeface="+mn-ea"/>
              <a:cs typeface="+mn-cs"/>
            </a:endParaRPr>
          </a:p>
        </p:txBody>
      </p:sp>
      <p:sp>
        <p:nvSpPr>
          <p:cNvPr id="4" name="Slide Number Placeholder 3"/>
          <p:cNvSpPr>
            <a:spLocks noGrp="1"/>
          </p:cNvSpPr>
          <p:nvPr>
            <p:ph type="sldNum" sz="quarter" idx="10"/>
          </p:nvPr>
        </p:nvSpPr>
        <p:spPr/>
        <p:txBody>
          <a:bodyPr/>
          <a:lstStyle/>
          <a:p>
            <a:pPr>
              <a:defRPr/>
            </a:pPr>
            <a:fld id="{061C1001-3004-4A5D-9FAE-3327C8EC801E}" type="slidenum">
              <a:rPr lang="en-GB" smtClean="0">
                <a:solidFill>
                  <a:srgbClr val="000000"/>
                </a:solidFill>
              </a:rPr>
              <a:pPr>
                <a:defRPr/>
              </a:pPr>
              <a:t>18</a:t>
            </a:fld>
            <a:endParaRPr lang="en-GB">
              <a:solidFill>
                <a:srgbClr val="000000"/>
              </a:solidFill>
            </a:endParaRPr>
          </a:p>
        </p:txBody>
      </p:sp>
    </p:spTree>
    <p:extLst>
      <p:ext uri="{BB962C8B-B14F-4D97-AF65-F5344CB8AC3E}">
        <p14:creationId xmlns:p14="http://schemas.microsoft.com/office/powerpoint/2010/main" val="11571286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77900" y="755650"/>
            <a:ext cx="5143500" cy="3857625"/>
          </a:xfrm>
        </p:spPr>
      </p:sp>
      <p:sp>
        <p:nvSpPr>
          <p:cNvPr id="3" name="Notes Placeholder 2"/>
          <p:cNvSpPr>
            <a:spLocks noGrp="1"/>
          </p:cNvSpPr>
          <p:nvPr>
            <p:ph type="body" idx="1"/>
          </p:nvPr>
        </p:nvSpPr>
        <p:spPr/>
        <p:txBody>
          <a:bodyPr/>
          <a:lstStyle/>
          <a:p>
            <a:endParaRPr lang="en-GB" sz="1200" kern="1200" dirty="0">
              <a:solidFill>
                <a:schemeClr val="tx1"/>
              </a:solidFill>
              <a:effectLst/>
              <a:latin typeface="Times New Roman" pitchFamily="18" charset="0"/>
              <a:ea typeface="+mn-ea"/>
              <a:cs typeface="+mn-cs"/>
            </a:endParaRPr>
          </a:p>
        </p:txBody>
      </p:sp>
      <p:sp>
        <p:nvSpPr>
          <p:cNvPr id="4" name="Slide Number Placeholder 3"/>
          <p:cNvSpPr>
            <a:spLocks noGrp="1"/>
          </p:cNvSpPr>
          <p:nvPr>
            <p:ph type="sldNum" sz="quarter" idx="10"/>
          </p:nvPr>
        </p:nvSpPr>
        <p:spPr/>
        <p:txBody>
          <a:bodyPr/>
          <a:lstStyle/>
          <a:p>
            <a:pPr>
              <a:defRPr/>
            </a:pPr>
            <a:fld id="{061C1001-3004-4A5D-9FAE-3327C8EC801E}" type="slidenum">
              <a:rPr lang="en-GB" smtClean="0">
                <a:solidFill>
                  <a:srgbClr val="000000"/>
                </a:solidFill>
              </a:rPr>
              <a:pPr>
                <a:defRPr/>
              </a:pPr>
              <a:t>19</a:t>
            </a:fld>
            <a:endParaRPr lang="en-GB">
              <a:solidFill>
                <a:srgbClr val="000000"/>
              </a:solidFill>
            </a:endParaRPr>
          </a:p>
        </p:txBody>
      </p:sp>
    </p:spTree>
    <p:extLst>
      <p:ext uri="{BB962C8B-B14F-4D97-AF65-F5344CB8AC3E}">
        <p14:creationId xmlns:p14="http://schemas.microsoft.com/office/powerpoint/2010/main" val="11571286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a:t>Imagine </a:t>
            </a:r>
            <a:r>
              <a:rPr lang="nb-NO" dirty="0" err="1"/>
              <a:t>you</a:t>
            </a:r>
            <a:r>
              <a:rPr lang="nb-NO" dirty="0"/>
              <a:t> </a:t>
            </a:r>
            <a:r>
              <a:rPr lang="nb-NO" dirty="0" err="1"/>
              <a:t>are</a:t>
            </a:r>
            <a:r>
              <a:rPr lang="nb-NO" dirty="0"/>
              <a:t> a </a:t>
            </a:r>
            <a:r>
              <a:rPr lang="nb-NO" dirty="0" err="1"/>
              <a:t>researcher</a:t>
            </a:r>
            <a:r>
              <a:rPr lang="nb-NO" dirty="0"/>
              <a:t> for </a:t>
            </a:r>
            <a:r>
              <a:rPr lang="nb-NO" dirty="0" err="1"/>
              <a:t>the</a:t>
            </a:r>
            <a:r>
              <a:rPr lang="nb-NO" dirty="0"/>
              <a:t> </a:t>
            </a:r>
            <a:r>
              <a:rPr lang="nb-NO" dirty="0" err="1"/>
              <a:t>government</a:t>
            </a:r>
            <a:r>
              <a:rPr lang="nb-NO" dirty="0"/>
              <a:t>, a scientist </a:t>
            </a:r>
            <a:r>
              <a:rPr lang="nb-NO" dirty="0" err="1"/>
              <a:t>working</a:t>
            </a:r>
            <a:r>
              <a:rPr lang="nb-NO" dirty="0"/>
              <a:t> at a </a:t>
            </a:r>
            <a:r>
              <a:rPr lang="nb-NO" dirty="0" err="1"/>
              <a:t>company</a:t>
            </a:r>
            <a:r>
              <a:rPr lang="nb-NO" dirty="0"/>
              <a:t>, or a </a:t>
            </a:r>
            <a:r>
              <a:rPr lang="nb-NO" dirty="0" err="1"/>
              <a:t>thesis</a:t>
            </a:r>
            <a:r>
              <a:rPr lang="nb-NO" dirty="0"/>
              <a:t> student </a:t>
            </a:r>
            <a:r>
              <a:rPr lang="nb-NO" dirty="0" err="1"/>
              <a:t>working</a:t>
            </a:r>
            <a:r>
              <a:rPr lang="nb-NO" dirty="0"/>
              <a:t> </a:t>
            </a:r>
            <a:r>
              <a:rPr lang="nb-NO" dirty="0" err="1"/>
              <a:t>on</a:t>
            </a:r>
            <a:r>
              <a:rPr lang="nb-NO" dirty="0"/>
              <a:t> a bachelor, master or </a:t>
            </a:r>
            <a:r>
              <a:rPr lang="nb-NO" dirty="0" err="1"/>
              <a:t>phd</a:t>
            </a:r>
            <a:r>
              <a:rPr lang="nb-NO" dirty="0"/>
              <a:t> </a:t>
            </a:r>
            <a:r>
              <a:rPr lang="nb-NO" dirty="0" err="1"/>
              <a:t>thesis</a:t>
            </a:r>
            <a:r>
              <a:rPr lang="nb-NO" dirty="0"/>
              <a:t>. </a:t>
            </a:r>
            <a:r>
              <a:rPr lang="nb-NO" dirty="0" err="1"/>
              <a:t>You</a:t>
            </a:r>
            <a:r>
              <a:rPr lang="nb-NO" dirty="0"/>
              <a:t> have </a:t>
            </a:r>
            <a:r>
              <a:rPr lang="nb-NO" dirty="0" err="1"/>
              <a:t>collected</a:t>
            </a:r>
            <a:r>
              <a:rPr lang="nb-NO" dirty="0"/>
              <a:t> a lot </a:t>
            </a:r>
            <a:r>
              <a:rPr lang="nb-NO" dirty="0" err="1"/>
              <a:t>of</a:t>
            </a:r>
            <a:r>
              <a:rPr lang="nb-NO" dirty="0"/>
              <a:t> data </a:t>
            </a:r>
            <a:r>
              <a:rPr lang="nb-NO" dirty="0" err="1"/>
              <a:t>on</a:t>
            </a:r>
            <a:r>
              <a:rPr lang="nb-NO" dirty="0"/>
              <a:t> an </a:t>
            </a:r>
            <a:r>
              <a:rPr lang="nb-NO" dirty="0" err="1"/>
              <a:t>important</a:t>
            </a:r>
            <a:r>
              <a:rPr lang="nb-NO" dirty="0"/>
              <a:t> </a:t>
            </a:r>
            <a:r>
              <a:rPr lang="nb-NO" dirty="0" err="1"/>
              <a:t>subject</a:t>
            </a:r>
            <a:r>
              <a:rPr lang="nb-NO" dirty="0"/>
              <a:t> in </a:t>
            </a:r>
            <a:r>
              <a:rPr lang="nb-NO" dirty="0" err="1"/>
              <a:t>the</a:t>
            </a:r>
            <a:r>
              <a:rPr lang="nb-NO" dirty="0"/>
              <a:t> </a:t>
            </a:r>
            <a:r>
              <a:rPr lang="nb-NO" dirty="0" err="1"/>
              <a:t>biosciences</a:t>
            </a:r>
            <a:r>
              <a:rPr lang="nb-NO" dirty="0"/>
              <a:t>. This </a:t>
            </a:r>
            <a:r>
              <a:rPr lang="nb-NO" dirty="0" err="1"/>
              <a:t>could</a:t>
            </a:r>
            <a:r>
              <a:rPr lang="nb-NO" dirty="0"/>
              <a:t> be as variable as </a:t>
            </a:r>
            <a:r>
              <a:rPr lang="nb-NO" dirty="0" err="1"/>
              <a:t>the</a:t>
            </a:r>
            <a:r>
              <a:rPr lang="nb-NO" dirty="0"/>
              <a:t> </a:t>
            </a:r>
            <a:r>
              <a:rPr lang="nb-NO" dirty="0" err="1"/>
              <a:t>molecular</a:t>
            </a:r>
            <a:r>
              <a:rPr lang="nb-NO" dirty="0"/>
              <a:t> </a:t>
            </a:r>
            <a:r>
              <a:rPr lang="nb-NO" dirty="0" err="1"/>
              <a:t>processes</a:t>
            </a:r>
            <a:r>
              <a:rPr lang="nb-NO" dirty="0"/>
              <a:t> </a:t>
            </a:r>
            <a:r>
              <a:rPr lang="nb-NO" dirty="0" err="1"/>
              <a:t>that</a:t>
            </a:r>
            <a:r>
              <a:rPr lang="nb-NO" dirty="0"/>
              <a:t> </a:t>
            </a:r>
            <a:r>
              <a:rPr lang="nb-NO" dirty="0" err="1"/>
              <a:t>are</a:t>
            </a:r>
            <a:r>
              <a:rPr lang="nb-NO" dirty="0"/>
              <a:t> </a:t>
            </a:r>
            <a:r>
              <a:rPr lang="nb-NO" dirty="0" err="1"/>
              <a:t>activated</a:t>
            </a:r>
            <a:r>
              <a:rPr lang="nb-NO" dirty="0"/>
              <a:t> </a:t>
            </a:r>
            <a:r>
              <a:rPr lang="nb-NO" dirty="0" err="1"/>
              <a:t>within</a:t>
            </a:r>
            <a:r>
              <a:rPr lang="nb-NO" dirty="0"/>
              <a:t> a single </a:t>
            </a:r>
            <a:r>
              <a:rPr lang="nb-NO" dirty="0" err="1"/>
              <a:t>cell</a:t>
            </a:r>
            <a:r>
              <a:rPr lang="nb-NO" dirty="0"/>
              <a:t>, or </a:t>
            </a:r>
            <a:r>
              <a:rPr lang="nb-NO" dirty="0" err="1"/>
              <a:t>the</a:t>
            </a:r>
            <a:r>
              <a:rPr lang="nb-NO" dirty="0"/>
              <a:t> species </a:t>
            </a:r>
            <a:r>
              <a:rPr lang="nb-NO" dirty="0" err="1"/>
              <a:t>interactions</a:t>
            </a:r>
            <a:r>
              <a:rPr lang="nb-NO" dirty="0"/>
              <a:t> </a:t>
            </a:r>
            <a:r>
              <a:rPr lang="nb-NO" dirty="0" err="1"/>
              <a:t>witihin</a:t>
            </a:r>
            <a:r>
              <a:rPr lang="nb-NO" dirty="0"/>
              <a:t> an </a:t>
            </a:r>
            <a:r>
              <a:rPr lang="nb-NO" dirty="0" err="1"/>
              <a:t>entire</a:t>
            </a:r>
            <a:r>
              <a:rPr lang="nb-NO" dirty="0"/>
              <a:t> </a:t>
            </a:r>
            <a:r>
              <a:rPr lang="nb-NO" dirty="0" err="1"/>
              <a:t>ecosystem</a:t>
            </a:r>
            <a:r>
              <a:rPr lang="nb-NO" dirty="0"/>
              <a:t>. </a:t>
            </a:r>
            <a:r>
              <a:rPr lang="nb-NO" dirty="0" err="1"/>
              <a:t>Such</a:t>
            </a:r>
            <a:r>
              <a:rPr lang="nb-NO" dirty="0"/>
              <a:t> data </a:t>
            </a:r>
            <a:r>
              <a:rPr lang="nb-NO" dirty="0" err="1"/>
              <a:t>will</a:t>
            </a:r>
            <a:r>
              <a:rPr lang="nb-NO" dirty="0"/>
              <a:t> </a:t>
            </a:r>
            <a:r>
              <a:rPr lang="nb-NO" dirty="0" err="1"/>
              <a:t>almost</a:t>
            </a:r>
            <a:r>
              <a:rPr lang="nb-NO" dirty="0"/>
              <a:t> </a:t>
            </a:r>
            <a:r>
              <a:rPr lang="nb-NO" dirty="0" err="1"/>
              <a:t>always</a:t>
            </a:r>
            <a:r>
              <a:rPr lang="nb-NO" dirty="0"/>
              <a:t> be </a:t>
            </a:r>
            <a:r>
              <a:rPr lang="nb-NO" dirty="0" err="1"/>
              <a:t>complex</a:t>
            </a:r>
            <a:r>
              <a:rPr lang="nb-NO" dirty="0"/>
              <a:t>, and </a:t>
            </a:r>
            <a:r>
              <a:rPr lang="nb-NO" dirty="0" err="1"/>
              <a:t>therefore</a:t>
            </a:r>
            <a:r>
              <a:rPr lang="nb-NO" dirty="0"/>
              <a:t> </a:t>
            </a:r>
            <a:r>
              <a:rPr lang="nb-NO" dirty="0" err="1"/>
              <a:t>we</a:t>
            </a:r>
            <a:r>
              <a:rPr lang="nb-NO" dirty="0"/>
              <a:t> </a:t>
            </a:r>
            <a:r>
              <a:rPr lang="nb-NO" dirty="0" err="1"/>
              <a:t>need</a:t>
            </a:r>
            <a:r>
              <a:rPr lang="nb-NO" dirty="0"/>
              <a:t> </a:t>
            </a:r>
            <a:r>
              <a:rPr lang="nb-NO" dirty="0" err="1"/>
              <a:t>appropriate</a:t>
            </a:r>
            <a:r>
              <a:rPr lang="nb-NO" dirty="0"/>
              <a:t> </a:t>
            </a:r>
            <a:r>
              <a:rPr lang="nb-NO" dirty="0" err="1"/>
              <a:t>statistical</a:t>
            </a:r>
            <a:r>
              <a:rPr lang="nb-NO" dirty="0"/>
              <a:t> </a:t>
            </a:r>
            <a:r>
              <a:rPr lang="nb-NO" dirty="0" err="1"/>
              <a:t>tools</a:t>
            </a:r>
            <a:r>
              <a:rPr lang="nb-NO" dirty="0"/>
              <a:t> to </a:t>
            </a:r>
            <a:r>
              <a:rPr lang="nb-NO" dirty="0" err="1"/>
              <a:t>summarize</a:t>
            </a:r>
            <a:r>
              <a:rPr lang="nb-NO" dirty="0"/>
              <a:t> and </a:t>
            </a:r>
            <a:r>
              <a:rPr lang="nb-NO" dirty="0" err="1"/>
              <a:t>visualise</a:t>
            </a:r>
            <a:r>
              <a:rPr lang="nb-NO" dirty="0"/>
              <a:t> a lot </a:t>
            </a:r>
            <a:r>
              <a:rPr lang="nb-NO" dirty="0" err="1"/>
              <a:t>of</a:t>
            </a:r>
            <a:r>
              <a:rPr lang="nb-NO" dirty="0"/>
              <a:t> relevant </a:t>
            </a:r>
            <a:r>
              <a:rPr lang="nb-NO" dirty="0" err="1"/>
              <a:t>information</a:t>
            </a:r>
            <a:r>
              <a:rPr lang="nb-NO" dirty="0"/>
              <a:t>. This is </a:t>
            </a:r>
            <a:r>
              <a:rPr lang="nb-NO" dirty="0" err="1"/>
              <a:t>exactly</a:t>
            </a:r>
            <a:r>
              <a:rPr lang="nb-NO" dirty="0"/>
              <a:t> </a:t>
            </a:r>
            <a:r>
              <a:rPr lang="nb-NO" dirty="0" err="1"/>
              <a:t>what</a:t>
            </a:r>
            <a:r>
              <a:rPr lang="nb-NO" dirty="0"/>
              <a:t> R and </a:t>
            </a:r>
            <a:r>
              <a:rPr lang="nb-NO" dirty="0" err="1"/>
              <a:t>Rstudio</a:t>
            </a:r>
            <a:r>
              <a:rPr lang="nb-NO" dirty="0"/>
              <a:t> </a:t>
            </a:r>
            <a:r>
              <a:rPr lang="nb-NO" dirty="0" err="1"/>
              <a:t>provide</a:t>
            </a:r>
            <a:r>
              <a:rPr lang="nb-NO" dirty="0"/>
              <a:t>. For </a:t>
            </a:r>
            <a:r>
              <a:rPr lang="nb-NO" dirty="0" err="1"/>
              <a:t>instance</a:t>
            </a:r>
            <a:r>
              <a:rPr lang="nb-NO" dirty="0"/>
              <a:t>, </a:t>
            </a:r>
            <a:r>
              <a:rPr lang="nb-NO" dirty="0" err="1"/>
              <a:t>this</a:t>
            </a:r>
            <a:r>
              <a:rPr lang="nb-NO" dirty="0"/>
              <a:t> multiplot </a:t>
            </a:r>
            <a:r>
              <a:rPr lang="nb-NO" dirty="0" err="1"/>
              <a:t>made</a:t>
            </a:r>
            <a:r>
              <a:rPr lang="nb-NO" dirty="0"/>
              <a:t> </a:t>
            </a:r>
            <a:r>
              <a:rPr lang="nb-NO" dirty="0" err="1"/>
              <a:t>with</a:t>
            </a:r>
            <a:r>
              <a:rPr lang="nb-NO" dirty="0"/>
              <a:t> R reveals </a:t>
            </a:r>
            <a:r>
              <a:rPr lang="nb-NO" dirty="0" err="1"/>
              <a:t>the</a:t>
            </a:r>
            <a:r>
              <a:rPr lang="nb-NO" dirty="0"/>
              <a:t> most </a:t>
            </a:r>
            <a:r>
              <a:rPr lang="nb-NO" dirty="0" err="1"/>
              <a:t>important</a:t>
            </a:r>
            <a:r>
              <a:rPr lang="nb-NO" dirty="0"/>
              <a:t> </a:t>
            </a:r>
            <a:r>
              <a:rPr lang="nb-NO" dirty="0" err="1"/>
              <a:t>patterns</a:t>
            </a:r>
            <a:r>
              <a:rPr lang="nb-NO" dirty="0"/>
              <a:t> </a:t>
            </a:r>
            <a:r>
              <a:rPr lang="nb-NO" dirty="0" err="1"/>
              <a:t>that</a:t>
            </a:r>
            <a:r>
              <a:rPr lang="nb-NO" dirty="0"/>
              <a:t> </a:t>
            </a:r>
            <a:r>
              <a:rPr lang="nb-NO" dirty="0" err="1"/>
              <a:t>can</a:t>
            </a:r>
            <a:r>
              <a:rPr lang="nb-NO" dirty="0"/>
              <a:t> be </a:t>
            </a:r>
            <a:r>
              <a:rPr lang="nb-NO" dirty="0" err="1"/>
              <a:t>derived</a:t>
            </a:r>
            <a:r>
              <a:rPr lang="nb-NO" dirty="0"/>
              <a:t> from </a:t>
            </a:r>
            <a:r>
              <a:rPr lang="nb-NO" dirty="0" err="1"/>
              <a:t>such</a:t>
            </a:r>
            <a:r>
              <a:rPr lang="nb-NO" dirty="0"/>
              <a:t> a </a:t>
            </a:r>
            <a:r>
              <a:rPr lang="nb-NO" dirty="0" err="1"/>
              <a:t>large</a:t>
            </a:r>
            <a:r>
              <a:rPr lang="nb-NO" dirty="0"/>
              <a:t> database. This is </a:t>
            </a:r>
            <a:r>
              <a:rPr lang="nb-NO" dirty="0" err="1"/>
              <a:t>extremely</a:t>
            </a:r>
            <a:r>
              <a:rPr lang="nb-NO" dirty="0"/>
              <a:t> </a:t>
            </a:r>
            <a:r>
              <a:rPr lang="nb-NO" dirty="0" err="1"/>
              <a:t>helpful</a:t>
            </a:r>
            <a:r>
              <a:rPr lang="nb-NO" dirty="0"/>
              <a:t> to support </a:t>
            </a:r>
            <a:r>
              <a:rPr lang="nb-NO" dirty="0" err="1"/>
              <a:t>scientific</a:t>
            </a:r>
            <a:r>
              <a:rPr lang="nb-NO" dirty="0"/>
              <a:t> </a:t>
            </a:r>
            <a:r>
              <a:rPr lang="nb-NO" dirty="0" err="1"/>
              <a:t>conclusions</a:t>
            </a:r>
            <a:r>
              <a:rPr lang="nb-NO" dirty="0"/>
              <a:t> and </a:t>
            </a:r>
            <a:r>
              <a:rPr lang="nb-NO" dirty="0" err="1"/>
              <a:t>decision</a:t>
            </a:r>
            <a:r>
              <a:rPr lang="nb-NO" dirty="0"/>
              <a:t> </a:t>
            </a:r>
            <a:r>
              <a:rPr lang="nb-NO" dirty="0" err="1"/>
              <a:t>making</a:t>
            </a:r>
            <a:r>
              <a:rPr lang="nb-NO" dirty="0"/>
              <a:t>.</a:t>
            </a:r>
            <a:endParaRPr lang="en-US" dirty="0"/>
          </a:p>
        </p:txBody>
      </p:sp>
      <p:sp>
        <p:nvSpPr>
          <p:cNvPr id="4" name="Slide Number Placeholder 3"/>
          <p:cNvSpPr>
            <a:spLocks noGrp="1"/>
          </p:cNvSpPr>
          <p:nvPr>
            <p:ph type="sldNum" sz="quarter" idx="5"/>
          </p:nvPr>
        </p:nvSpPr>
        <p:spPr/>
        <p:txBody>
          <a:bodyPr/>
          <a:lstStyle/>
          <a:p>
            <a:fld id="{6F9275CF-2DF5-4B1C-B26B-4282F8BE0ADC}" type="slidenum">
              <a:rPr lang="en-GB" smtClean="0"/>
              <a:t>2</a:t>
            </a:fld>
            <a:endParaRPr lang="en-GB"/>
          </a:p>
        </p:txBody>
      </p:sp>
    </p:spTree>
    <p:extLst>
      <p:ext uri="{BB962C8B-B14F-4D97-AF65-F5344CB8AC3E}">
        <p14:creationId xmlns:p14="http://schemas.microsoft.com/office/powerpoint/2010/main" val="257969186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77900" y="755650"/>
            <a:ext cx="5143500" cy="3857625"/>
          </a:xfrm>
        </p:spPr>
      </p:sp>
      <p:sp>
        <p:nvSpPr>
          <p:cNvPr id="3" name="Notes Placeholder 2"/>
          <p:cNvSpPr>
            <a:spLocks noGrp="1"/>
          </p:cNvSpPr>
          <p:nvPr>
            <p:ph type="body" idx="1"/>
          </p:nvPr>
        </p:nvSpPr>
        <p:spPr/>
        <p:txBody>
          <a:bodyPr/>
          <a:lstStyle/>
          <a:p>
            <a:endParaRPr lang="en-GB" sz="1200" kern="1200" dirty="0">
              <a:solidFill>
                <a:schemeClr val="tx1"/>
              </a:solidFill>
              <a:effectLst/>
              <a:latin typeface="Times New Roman" pitchFamily="18" charset="0"/>
              <a:ea typeface="+mn-ea"/>
              <a:cs typeface="+mn-cs"/>
            </a:endParaRPr>
          </a:p>
        </p:txBody>
      </p:sp>
      <p:sp>
        <p:nvSpPr>
          <p:cNvPr id="4" name="Slide Number Placeholder 3"/>
          <p:cNvSpPr>
            <a:spLocks noGrp="1"/>
          </p:cNvSpPr>
          <p:nvPr>
            <p:ph type="sldNum" sz="quarter" idx="10"/>
          </p:nvPr>
        </p:nvSpPr>
        <p:spPr/>
        <p:txBody>
          <a:bodyPr/>
          <a:lstStyle/>
          <a:p>
            <a:pPr>
              <a:defRPr/>
            </a:pPr>
            <a:fld id="{061C1001-3004-4A5D-9FAE-3327C8EC801E}" type="slidenum">
              <a:rPr lang="en-GB" smtClean="0">
                <a:solidFill>
                  <a:srgbClr val="000000"/>
                </a:solidFill>
              </a:rPr>
              <a:pPr>
                <a:defRPr/>
              </a:pPr>
              <a:t>20</a:t>
            </a:fld>
            <a:endParaRPr lang="en-GB">
              <a:solidFill>
                <a:srgbClr val="000000"/>
              </a:solidFill>
            </a:endParaRPr>
          </a:p>
        </p:txBody>
      </p:sp>
    </p:spTree>
    <p:extLst>
      <p:ext uri="{BB962C8B-B14F-4D97-AF65-F5344CB8AC3E}">
        <p14:creationId xmlns:p14="http://schemas.microsoft.com/office/powerpoint/2010/main" val="11571286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77900" y="755650"/>
            <a:ext cx="5143500" cy="3857625"/>
          </a:xfrm>
        </p:spPr>
      </p:sp>
      <p:sp>
        <p:nvSpPr>
          <p:cNvPr id="3" name="Notes Placeholder 2"/>
          <p:cNvSpPr>
            <a:spLocks noGrp="1"/>
          </p:cNvSpPr>
          <p:nvPr>
            <p:ph type="body" idx="1"/>
          </p:nvPr>
        </p:nvSpPr>
        <p:spPr/>
        <p:txBody>
          <a:bodyPr/>
          <a:lstStyle/>
          <a:p>
            <a:endParaRPr lang="en-GB" sz="1200" kern="1200" dirty="0">
              <a:solidFill>
                <a:schemeClr val="tx1"/>
              </a:solidFill>
              <a:effectLst/>
              <a:latin typeface="Times New Roman" pitchFamily="18" charset="0"/>
              <a:ea typeface="+mn-ea"/>
              <a:cs typeface="+mn-cs"/>
            </a:endParaRPr>
          </a:p>
        </p:txBody>
      </p:sp>
      <p:sp>
        <p:nvSpPr>
          <p:cNvPr id="4" name="Slide Number Placeholder 3"/>
          <p:cNvSpPr>
            <a:spLocks noGrp="1"/>
          </p:cNvSpPr>
          <p:nvPr>
            <p:ph type="sldNum" sz="quarter" idx="10"/>
          </p:nvPr>
        </p:nvSpPr>
        <p:spPr/>
        <p:txBody>
          <a:bodyPr/>
          <a:lstStyle/>
          <a:p>
            <a:pPr>
              <a:defRPr/>
            </a:pPr>
            <a:fld id="{061C1001-3004-4A5D-9FAE-3327C8EC801E}" type="slidenum">
              <a:rPr lang="en-GB" smtClean="0">
                <a:solidFill>
                  <a:srgbClr val="000000"/>
                </a:solidFill>
              </a:rPr>
              <a:pPr>
                <a:defRPr/>
              </a:pPr>
              <a:t>21</a:t>
            </a:fld>
            <a:endParaRPr lang="en-GB">
              <a:solidFill>
                <a:srgbClr val="000000"/>
              </a:solidFill>
            </a:endParaRPr>
          </a:p>
        </p:txBody>
      </p:sp>
    </p:spTree>
    <p:extLst>
      <p:ext uri="{BB962C8B-B14F-4D97-AF65-F5344CB8AC3E}">
        <p14:creationId xmlns:p14="http://schemas.microsoft.com/office/powerpoint/2010/main" val="115712865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77900" y="755650"/>
            <a:ext cx="5143500" cy="3857625"/>
          </a:xfrm>
        </p:spPr>
      </p:sp>
      <p:sp>
        <p:nvSpPr>
          <p:cNvPr id="3" name="Notes Placeholder 2"/>
          <p:cNvSpPr>
            <a:spLocks noGrp="1"/>
          </p:cNvSpPr>
          <p:nvPr>
            <p:ph type="body" idx="1"/>
          </p:nvPr>
        </p:nvSpPr>
        <p:spPr/>
        <p:txBody>
          <a:bodyPr/>
          <a:lstStyle/>
          <a:p>
            <a:endParaRPr lang="en-GB" sz="1200" kern="1200" dirty="0">
              <a:solidFill>
                <a:schemeClr val="tx1"/>
              </a:solidFill>
              <a:effectLst/>
              <a:latin typeface="Times New Roman" pitchFamily="18" charset="0"/>
              <a:ea typeface="+mn-ea"/>
              <a:cs typeface="+mn-cs"/>
            </a:endParaRPr>
          </a:p>
        </p:txBody>
      </p:sp>
      <p:sp>
        <p:nvSpPr>
          <p:cNvPr id="4" name="Slide Number Placeholder 3"/>
          <p:cNvSpPr>
            <a:spLocks noGrp="1"/>
          </p:cNvSpPr>
          <p:nvPr>
            <p:ph type="sldNum" sz="quarter" idx="10"/>
          </p:nvPr>
        </p:nvSpPr>
        <p:spPr/>
        <p:txBody>
          <a:bodyPr/>
          <a:lstStyle/>
          <a:p>
            <a:pPr>
              <a:defRPr/>
            </a:pPr>
            <a:fld id="{061C1001-3004-4A5D-9FAE-3327C8EC801E}" type="slidenum">
              <a:rPr lang="en-GB" smtClean="0">
                <a:solidFill>
                  <a:srgbClr val="000000"/>
                </a:solidFill>
              </a:rPr>
              <a:pPr>
                <a:defRPr/>
              </a:pPr>
              <a:t>22</a:t>
            </a:fld>
            <a:endParaRPr lang="en-GB">
              <a:solidFill>
                <a:srgbClr val="000000"/>
              </a:solidFill>
            </a:endParaRPr>
          </a:p>
        </p:txBody>
      </p:sp>
    </p:spTree>
    <p:extLst>
      <p:ext uri="{BB962C8B-B14F-4D97-AF65-F5344CB8AC3E}">
        <p14:creationId xmlns:p14="http://schemas.microsoft.com/office/powerpoint/2010/main" val="115712865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77900" y="755650"/>
            <a:ext cx="5143500" cy="3857625"/>
          </a:xfrm>
        </p:spPr>
      </p:sp>
      <p:sp>
        <p:nvSpPr>
          <p:cNvPr id="3" name="Notes Placeholder 2"/>
          <p:cNvSpPr>
            <a:spLocks noGrp="1"/>
          </p:cNvSpPr>
          <p:nvPr>
            <p:ph type="body" idx="1"/>
          </p:nvPr>
        </p:nvSpPr>
        <p:spPr/>
        <p:txBody>
          <a:bodyPr/>
          <a:lstStyle/>
          <a:p>
            <a:endParaRPr lang="en-GB" sz="1200" kern="1200" dirty="0">
              <a:solidFill>
                <a:schemeClr val="tx1"/>
              </a:solidFill>
              <a:effectLst/>
              <a:latin typeface="Times New Roman" pitchFamily="18" charset="0"/>
              <a:ea typeface="+mn-ea"/>
              <a:cs typeface="+mn-cs"/>
            </a:endParaRPr>
          </a:p>
        </p:txBody>
      </p:sp>
      <p:sp>
        <p:nvSpPr>
          <p:cNvPr id="4" name="Slide Number Placeholder 3"/>
          <p:cNvSpPr>
            <a:spLocks noGrp="1"/>
          </p:cNvSpPr>
          <p:nvPr>
            <p:ph type="sldNum" sz="quarter" idx="10"/>
          </p:nvPr>
        </p:nvSpPr>
        <p:spPr/>
        <p:txBody>
          <a:bodyPr/>
          <a:lstStyle/>
          <a:p>
            <a:pPr>
              <a:defRPr/>
            </a:pPr>
            <a:fld id="{061C1001-3004-4A5D-9FAE-3327C8EC801E}" type="slidenum">
              <a:rPr lang="en-GB" smtClean="0">
                <a:solidFill>
                  <a:srgbClr val="000000"/>
                </a:solidFill>
              </a:rPr>
              <a:pPr>
                <a:defRPr/>
              </a:pPr>
              <a:t>23</a:t>
            </a:fld>
            <a:endParaRPr lang="en-GB">
              <a:solidFill>
                <a:srgbClr val="000000"/>
              </a:solidFill>
            </a:endParaRPr>
          </a:p>
        </p:txBody>
      </p:sp>
    </p:spTree>
    <p:extLst>
      <p:ext uri="{BB962C8B-B14F-4D97-AF65-F5344CB8AC3E}">
        <p14:creationId xmlns:p14="http://schemas.microsoft.com/office/powerpoint/2010/main" val="115712865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77900" y="755650"/>
            <a:ext cx="5143500" cy="3857625"/>
          </a:xfrm>
        </p:spPr>
      </p:sp>
      <p:sp>
        <p:nvSpPr>
          <p:cNvPr id="3" name="Notes Placeholder 2"/>
          <p:cNvSpPr>
            <a:spLocks noGrp="1"/>
          </p:cNvSpPr>
          <p:nvPr>
            <p:ph type="body" idx="1"/>
          </p:nvPr>
        </p:nvSpPr>
        <p:spPr/>
        <p:txBody>
          <a:bodyPr/>
          <a:lstStyle/>
          <a:p>
            <a:endParaRPr lang="en-GB" sz="1200" kern="1200" dirty="0">
              <a:solidFill>
                <a:schemeClr val="tx1"/>
              </a:solidFill>
              <a:effectLst/>
              <a:latin typeface="Times New Roman" pitchFamily="18" charset="0"/>
              <a:ea typeface="+mn-ea"/>
              <a:cs typeface="+mn-cs"/>
            </a:endParaRPr>
          </a:p>
        </p:txBody>
      </p:sp>
      <p:sp>
        <p:nvSpPr>
          <p:cNvPr id="4" name="Slide Number Placeholder 3"/>
          <p:cNvSpPr>
            <a:spLocks noGrp="1"/>
          </p:cNvSpPr>
          <p:nvPr>
            <p:ph type="sldNum" sz="quarter" idx="10"/>
          </p:nvPr>
        </p:nvSpPr>
        <p:spPr/>
        <p:txBody>
          <a:bodyPr/>
          <a:lstStyle/>
          <a:p>
            <a:pPr>
              <a:defRPr/>
            </a:pPr>
            <a:fld id="{061C1001-3004-4A5D-9FAE-3327C8EC801E}" type="slidenum">
              <a:rPr lang="en-GB" smtClean="0">
                <a:solidFill>
                  <a:srgbClr val="000000"/>
                </a:solidFill>
              </a:rPr>
              <a:pPr>
                <a:defRPr/>
              </a:pPr>
              <a:t>24</a:t>
            </a:fld>
            <a:endParaRPr lang="en-GB">
              <a:solidFill>
                <a:srgbClr val="000000"/>
              </a:solidFill>
            </a:endParaRPr>
          </a:p>
        </p:txBody>
      </p:sp>
    </p:spTree>
    <p:extLst>
      <p:ext uri="{BB962C8B-B14F-4D97-AF65-F5344CB8AC3E}">
        <p14:creationId xmlns:p14="http://schemas.microsoft.com/office/powerpoint/2010/main" val="115712865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77900" y="755650"/>
            <a:ext cx="5143500" cy="3857625"/>
          </a:xfrm>
        </p:spPr>
      </p:sp>
      <p:sp>
        <p:nvSpPr>
          <p:cNvPr id="3" name="Notes Placeholder 2"/>
          <p:cNvSpPr>
            <a:spLocks noGrp="1"/>
          </p:cNvSpPr>
          <p:nvPr>
            <p:ph type="body" idx="1"/>
          </p:nvPr>
        </p:nvSpPr>
        <p:spPr/>
        <p:txBody>
          <a:bodyPr/>
          <a:lstStyle/>
          <a:p>
            <a:endParaRPr lang="en-GB" sz="1200" kern="1200" dirty="0">
              <a:solidFill>
                <a:schemeClr val="tx1"/>
              </a:solidFill>
              <a:effectLst/>
              <a:latin typeface="Times New Roman" pitchFamily="18" charset="0"/>
              <a:ea typeface="+mn-ea"/>
              <a:cs typeface="+mn-cs"/>
            </a:endParaRPr>
          </a:p>
        </p:txBody>
      </p:sp>
      <p:sp>
        <p:nvSpPr>
          <p:cNvPr id="4" name="Slide Number Placeholder 3"/>
          <p:cNvSpPr>
            <a:spLocks noGrp="1"/>
          </p:cNvSpPr>
          <p:nvPr>
            <p:ph type="sldNum" sz="quarter" idx="10"/>
          </p:nvPr>
        </p:nvSpPr>
        <p:spPr/>
        <p:txBody>
          <a:bodyPr/>
          <a:lstStyle/>
          <a:p>
            <a:pPr>
              <a:defRPr/>
            </a:pPr>
            <a:fld id="{061C1001-3004-4A5D-9FAE-3327C8EC801E}" type="slidenum">
              <a:rPr lang="en-GB" smtClean="0">
                <a:solidFill>
                  <a:srgbClr val="000000"/>
                </a:solidFill>
              </a:rPr>
              <a:pPr>
                <a:defRPr/>
              </a:pPr>
              <a:t>25</a:t>
            </a:fld>
            <a:endParaRPr lang="en-GB">
              <a:solidFill>
                <a:srgbClr val="000000"/>
              </a:solidFill>
            </a:endParaRPr>
          </a:p>
        </p:txBody>
      </p:sp>
    </p:spTree>
    <p:extLst>
      <p:ext uri="{BB962C8B-B14F-4D97-AF65-F5344CB8AC3E}">
        <p14:creationId xmlns:p14="http://schemas.microsoft.com/office/powerpoint/2010/main" val="138041935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77900" y="755650"/>
            <a:ext cx="5143500" cy="3857625"/>
          </a:xfrm>
        </p:spPr>
      </p:sp>
      <p:sp>
        <p:nvSpPr>
          <p:cNvPr id="3" name="Notes Placeholder 2"/>
          <p:cNvSpPr>
            <a:spLocks noGrp="1"/>
          </p:cNvSpPr>
          <p:nvPr>
            <p:ph type="body" idx="1"/>
          </p:nvPr>
        </p:nvSpPr>
        <p:spPr/>
        <p:txBody>
          <a:bodyPr/>
          <a:lstStyle/>
          <a:p>
            <a:endParaRPr lang="en-GB" sz="1200" kern="1200" dirty="0">
              <a:solidFill>
                <a:schemeClr val="tx1"/>
              </a:solidFill>
              <a:effectLst/>
              <a:latin typeface="Times New Roman" pitchFamily="18" charset="0"/>
              <a:ea typeface="+mn-ea"/>
              <a:cs typeface="+mn-cs"/>
            </a:endParaRPr>
          </a:p>
        </p:txBody>
      </p:sp>
      <p:sp>
        <p:nvSpPr>
          <p:cNvPr id="4" name="Slide Number Placeholder 3"/>
          <p:cNvSpPr>
            <a:spLocks noGrp="1"/>
          </p:cNvSpPr>
          <p:nvPr>
            <p:ph type="sldNum" sz="quarter" idx="10"/>
          </p:nvPr>
        </p:nvSpPr>
        <p:spPr/>
        <p:txBody>
          <a:bodyPr/>
          <a:lstStyle/>
          <a:p>
            <a:pPr>
              <a:defRPr/>
            </a:pPr>
            <a:fld id="{061C1001-3004-4A5D-9FAE-3327C8EC801E}" type="slidenum">
              <a:rPr lang="en-GB" smtClean="0">
                <a:solidFill>
                  <a:srgbClr val="000000"/>
                </a:solidFill>
              </a:rPr>
              <a:pPr>
                <a:defRPr/>
              </a:pPr>
              <a:t>26</a:t>
            </a:fld>
            <a:endParaRPr lang="en-GB">
              <a:solidFill>
                <a:srgbClr val="000000"/>
              </a:solidFill>
            </a:endParaRPr>
          </a:p>
        </p:txBody>
      </p:sp>
    </p:spTree>
    <p:extLst>
      <p:ext uri="{BB962C8B-B14F-4D97-AF65-F5344CB8AC3E}">
        <p14:creationId xmlns:p14="http://schemas.microsoft.com/office/powerpoint/2010/main" val="115712865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77900" y="755650"/>
            <a:ext cx="5143500" cy="3857625"/>
          </a:xfrm>
        </p:spPr>
      </p:sp>
      <p:sp>
        <p:nvSpPr>
          <p:cNvPr id="3" name="Notes Placeholder 2"/>
          <p:cNvSpPr>
            <a:spLocks noGrp="1"/>
          </p:cNvSpPr>
          <p:nvPr>
            <p:ph type="body" idx="1"/>
          </p:nvPr>
        </p:nvSpPr>
        <p:spPr/>
        <p:txBody>
          <a:bodyPr/>
          <a:lstStyle/>
          <a:p>
            <a:endParaRPr lang="en-GB" sz="1200" kern="1200" dirty="0">
              <a:solidFill>
                <a:schemeClr val="tx1"/>
              </a:solidFill>
              <a:effectLst/>
              <a:latin typeface="Times New Roman" pitchFamily="18" charset="0"/>
              <a:ea typeface="+mn-ea"/>
              <a:cs typeface="+mn-cs"/>
            </a:endParaRPr>
          </a:p>
        </p:txBody>
      </p:sp>
      <p:sp>
        <p:nvSpPr>
          <p:cNvPr id="4" name="Slide Number Placeholder 3"/>
          <p:cNvSpPr>
            <a:spLocks noGrp="1"/>
          </p:cNvSpPr>
          <p:nvPr>
            <p:ph type="sldNum" sz="quarter" idx="10"/>
          </p:nvPr>
        </p:nvSpPr>
        <p:spPr/>
        <p:txBody>
          <a:bodyPr/>
          <a:lstStyle/>
          <a:p>
            <a:pPr>
              <a:defRPr/>
            </a:pPr>
            <a:fld id="{061C1001-3004-4A5D-9FAE-3327C8EC801E}" type="slidenum">
              <a:rPr lang="en-GB" smtClean="0">
                <a:solidFill>
                  <a:srgbClr val="000000"/>
                </a:solidFill>
              </a:rPr>
              <a:pPr>
                <a:defRPr/>
              </a:pPr>
              <a:t>27</a:t>
            </a:fld>
            <a:endParaRPr lang="en-GB">
              <a:solidFill>
                <a:srgbClr val="000000"/>
              </a:solidFill>
            </a:endParaRPr>
          </a:p>
        </p:txBody>
      </p:sp>
    </p:spTree>
    <p:extLst>
      <p:ext uri="{BB962C8B-B14F-4D97-AF65-F5344CB8AC3E}">
        <p14:creationId xmlns:p14="http://schemas.microsoft.com/office/powerpoint/2010/main" val="116277441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77900" y="755650"/>
            <a:ext cx="5143500" cy="3857625"/>
          </a:xfrm>
        </p:spPr>
      </p:sp>
      <p:sp>
        <p:nvSpPr>
          <p:cNvPr id="3" name="Notes Placeholder 2"/>
          <p:cNvSpPr>
            <a:spLocks noGrp="1"/>
          </p:cNvSpPr>
          <p:nvPr>
            <p:ph type="body" idx="1"/>
          </p:nvPr>
        </p:nvSpPr>
        <p:spPr/>
        <p:txBody>
          <a:bodyPr/>
          <a:lstStyle/>
          <a:p>
            <a:endParaRPr lang="en-GB" sz="1200" kern="1200" dirty="0">
              <a:solidFill>
                <a:schemeClr val="tx1"/>
              </a:solidFill>
              <a:effectLst/>
              <a:latin typeface="Times New Roman" pitchFamily="18" charset="0"/>
              <a:ea typeface="+mn-ea"/>
              <a:cs typeface="+mn-cs"/>
            </a:endParaRPr>
          </a:p>
        </p:txBody>
      </p:sp>
      <p:sp>
        <p:nvSpPr>
          <p:cNvPr id="4" name="Slide Number Placeholder 3"/>
          <p:cNvSpPr>
            <a:spLocks noGrp="1"/>
          </p:cNvSpPr>
          <p:nvPr>
            <p:ph type="sldNum" sz="quarter" idx="10"/>
          </p:nvPr>
        </p:nvSpPr>
        <p:spPr/>
        <p:txBody>
          <a:bodyPr/>
          <a:lstStyle/>
          <a:p>
            <a:pPr>
              <a:defRPr/>
            </a:pPr>
            <a:fld id="{061C1001-3004-4A5D-9FAE-3327C8EC801E}" type="slidenum">
              <a:rPr lang="en-GB" smtClean="0">
                <a:solidFill>
                  <a:srgbClr val="000000"/>
                </a:solidFill>
              </a:rPr>
              <a:pPr>
                <a:defRPr/>
              </a:pPr>
              <a:t>28</a:t>
            </a:fld>
            <a:endParaRPr lang="en-GB">
              <a:solidFill>
                <a:srgbClr val="000000"/>
              </a:solidFill>
            </a:endParaRPr>
          </a:p>
        </p:txBody>
      </p:sp>
    </p:spTree>
    <p:extLst>
      <p:ext uri="{BB962C8B-B14F-4D97-AF65-F5344CB8AC3E}">
        <p14:creationId xmlns:p14="http://schemas.microsoft.com/office/powerpoint/2010/main" val="410306479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77900" y="755650"/>
            <a:ext cx="5143500" cy="3857625"/>
          </a:xfrm>
        </p:spPr>
      </p:sp>
      <p:sp>
        <p:nvSpPr>
          <p:cNvPr id="3" name="Notes Placeholder 2"/>
          <p:cNvSpPr>
            <a:spLocks noGrp="1"/>
          </p:cNvSpPr>
          <p:nvPr>
            <p:ph type="body" idx="1"/>
          </p:nvPr>
        </p:nvSpPr>
        <p:spPr/>
        <p:txBody>
          <a:bodyPr/>
          <a:lstStyle/>
          <a:p>
            <a:endParaRPr lang="en-GB" sz="1200" kern="1200" dirty="0">
              <a:solidFill>
                <a:schemeClr val="tx1"/>
              </a:solidFill>
              <a:effectLst/>
              <a:latin typeface="Times New Roman" pitchFamily="18" charset="0"/>
              <a:ea typeface="+mn-ea"/>
              <a:cs typeface="+mn-cs"/>
            </a:endParaRPr>
          </a:p>
        </p:txBody>
      </p:sp>
      <p:sp>
        <p:nvSpPr>
          <p:cNvPr id="4" name="Slide Number Placeholder 3"/>
          <p:cNvSpPr>
            <a:spLocks noGrp="1"/>
          </p:cNvSpPr>
          <p:nvPr>
            <p:ph type="sldNum" sz="quarter" idx="10"/>
          </p:nvPr>
        </p:nvSpPr>
        <p:spPr/>
        <p:txBody>
          <a:bodyPr/>
          <a:lstStyle/>
          <a:p>
            <a:pPr>
              <a:defRPr/>
            </a:pPr>
            <a:fld id="{061C1001-3004-4A5D-9FAE-3327C8EC801E}" type="slidenum">
              <a:rPr lang="en-GB" smtClean="0">
                <a:solidFill>
                  <a:srgbClr val="000000"/>
                </a:solidFill>
              </a:rPr>
              <a:pPr>
                <a:defRPr/>
              </a:pPr>
              <a:t>29</a:t>
            </a:fld>
            <a:endParaRPr lang="en-GB">
              <a:solidFill>
                <a:srgbClr val="000000"/>
              </a:solidFill>
            </a:endParaRPr>
          </a:p>
        </p:txBody>
      </p:sp>
    </p:spTree>
    <p:extLst>
      <p:ext uri="{BB962C8B-B14F-4D97-AF65-F5344CB8AC3E}">
        <p14:creationId xmlns:p14="http://schemas.microsoft.com/office/powerpoint/2010/main" val="38309029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77900" y="755650"/>
            <a:ext cx="5143500" cy="3857625"/>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Times New Roman" pitchFamily="18" charset="0"/>
                <a:ea typeface="+mn-ea"/>
                <a:cs typeface="+mn-cs"/>
              </a:rPr>
              <a:t>So, what are R and </a:t>
            </a:r>
            <a:r>
              <a:rPr lang="en-GB" sz="1200" kern="1200" dirty="0" err="1">
                <a:solidFill>
                  <a:schemeClr val="tx1"/>
                </a:solidFill>
                <a:effectLst/>
                <a:latin typeface="Times New Roman" pitchFamily="18" charset="0"/>
                <a:ea typeface="+mn-ea"/>
                <a:cs typeface="+mn-cs"/>
              </a:rPr>
              <a:t>Rstudio</a:t>
            </a:r>
            <a:r>
              <a:rPr lang="en-GB" sz="1200" kern="1200" dirty="0">
                <a:solidFill>
                  <a:schemeClr val="tx1"/>
                </a:solidFill>
                <a:effectLst/>
                <a:latin typeface="Times New Roman" pitchFamily="18" charset="0"/>
                <a:ea typeface="+mn-ea"/>
                <a:cs typeface="+mn-cs"/>
              </a:rPr>
              <a:t>? </a:t>
            </a:r>
            <a:r>
              <a:rPr lang="nb-NO" sz="1200" dirty="0">
                <a:solidFill>
                  <a:srgbClr val="000000"/>
                </a:solidFill>
                <a:latin typeface="Calibri" panose="020F0502020204030204" pitchFamily="34" charset="0"/>
              </a:rPr>
              <a:t>R is an </a:t>
            </a:r>
            <a:r>
              <a:rPr lang="nb-NO" sz="1200" dirty="0" err="1">
                <a:solidFill>
                  <a:srgbClr val="000000"/>
                </a:solidFill>
                <a:latin typeface="Calibri" panose="020F0502020204030204" pitchFamily="34" charset="0"/>
              </a:rPr>
              <a:t>open-source</a:t>
            </a:r>
            <a:r>
              <a:rPr lang="nb-NO" sz="1200" dirty="0">
                <a:solidFill>
                  <a:srgbClr val="000000"/>
                </a:solidFill>
                <a:latin typeface="Calibri" panose="020F0502020204030204" pitchFamily="34" charset="0"/>
              </a:rPr>
              <a:t> </a:t>
            </a:r>
            <a:r>
              <a:rPr lang="nb-NO" sz="1200" dirty="0" err="1">
                <a:solidFill>
                  <a:srgbClr val="000000"/>
                </a:solidFill>
                <a:latin typeface="Calibri" panose="020F0502020204030204" pitchFamily="34" charset="0"/>
              </a:rPr>
              <a:t>statistical</a:t>
            </a:r>
            <a:r>
              <a:rPr lang="nb-NO" sz="1200" dirty="0">
                <a:solidFill>
                  <a:srgbClr val="000000"/>
                </a:solidFill>
                <a:latin typeface="Calibri" panose="020F0502020204030204" pitchFamily="34" charset="0"/>
              </a:rPr>
              <a:t> software </a:t>
            </a:r>
            <a:r>
              <a:rPr lang="nb-NO" sz="1200" dirty="0" err="1">
                <a:solidFill>
                  <a:srgbClr val="000000"/>
                </a:solidFill>
                <a:latin typeface="Calibri" panose="020F0502020204030204" pitchFamily="34" charset="0"/>
              </a:rPr>
              <a:t>package</a:t>
            </a:r>
            <a:r>
              <a:rPr lang="nb-NO" sz="1200" dirty="0">
                <a:solidFill>
                  <a:srgbClr val="000000"/>
                </a:solidFill>
                <a:latin typeface="Calibri" panose="020F0502020204030204" pitchFamily="34" charset="0"/>
              </a:rPr>
              <a:t>, </a:t>
            </a:r>
            <a:r>
              <a:rPr lang="nb-NO" sz="1200" dirty="0" err="1">
                <a:solidFill>
                  <a:srgbClr val="000000"/>
                </a:solidFill>
                <a:latin typeface="Calibri" panose="020F0502020204030204" pitchFamily="34" charset="0"/>
              </a:rPr>
              <a:t>developed</a:t>
            </a:r>
            <a:r>
              <a:rPr lang="nb-NO" sz="1200" dirty="0">
                <a:solidFill>
                  <a:srgbClr val="000000"/>
                </a:solidFill>
                <a:latin typeface="Calibri" panose="020F0502020204030204" pitchFamily="34" charset="0"/>
              </a:rPr>
              <a:t>, </a:t>
            </a:r>
            <a:r>
              <a:rPr lang="nb-NO" sz="1200" dirty="0" err="1">
                <a:solidFill>
                  <a:srgbClr val="000000"/>
                </a:solidFill>
                <a:latin typeface="Calibri" panose="020F0502020204030204" pitchFamily="34" charset="0"/>
              </a:rPr>
              <a:t>maintained</a:t>
            </a:r>
            <a:r>
              <a:rPr lang="nb-NO" sz="1200" dirty="0">
                <a:solidFill>
                  <a:srgbClr val="000000"/>
                </a:solidFill>
                <a:latin typeface="Calibri" panose="020F0502020204030204" pitchFamily="34" charset="0"/>
              </a:rPr>
              <a:t>, and </a:t>
            </a:r>
            <a:r>
              <a:rPr lang="nb-NO" sz="1200" dirty="0" err="1">
                <a:solidFill>
                  <a:srgbClr val="000000"/>
                </a:solidFill>
                <a:latin typeface="Calibri" panose="020F0502020204030204" pitchFamily="34" charset="0"/>
              </a:rPr>
              <a:t>distributed</a:t>
            </a:r>
            <a:r>
              <a:rPr lang="nb-NO" sz="1200" dirty="0">
                <a:solidFill>
                  <a:srgbClr val="000000"/>
                </a:solidFill>
                <a:latin typeface="Calibri" panose="020F0502020204030204" pitchFamily="34" charset="0"/>
              </a:rPr>
              <a:t> by </a:t>
            </a:r>
            <a:r>
              <a:rPr lang="fr-FR" sz="1200" dirty="0"/>
              <a:t>the «R </a:t>
            </a:r>
            <a:r>
              <a:rPr lang="fr-FR" sz="1200" dirty="0" err="1"/>
              <a:t>community</a:t>
            </a:r>
            <a:r>
              <a:rPr lang="fr-FR" sz="1200" dirty="0"/>
              <a:t> ». It </a:t>
            </a:r>
            <a:r>
              <a:rPr lang="fr-FR" sz="1200" dirty="0" err="1"/>
              <a:t>is</a:t>
            </a:r>
            <a:r>
              <a:rPr lang="fr-FR" sz="1200" dirty="0"/>
              <a:t> free for download. All </a:t>
            </a:r>
            <a:r>
              <a:rPr lang="fr-FR" sz="1200" dirty="0" err="1"/>
              <a:t>functionality</a:t>
            </a:r>
            <a:r>
              <a:rPr lang="fr-FR" sz="1200" dirty="0"/>
              <a:t> </a:t>
            </a:r>
            <a:r>
              <a:rPr lang="fr-FR" sz="1200" dirty="0" err="1"/>
              <a:t>within</a:t>
            </a:r>
            <a:r>
              <a:rPr lang="fr-FR" sz="1200" dirty="0"/>
              <a:t> R </a:t>
            </a:r>
            <a:r>
              <a:rPr lang="fr-FR" sz="1200" dirty="0" err="1"/>
              <a:t>is</a:t>
            </a:r>
            <a:r>
              <a:rPr lang="fr-FR" sz="1200" dirty="0"/>
              <a:t> </a:t>
            </a:r>
            <a:r>
              <a:rPr lang="fr-FR" sz="1200" dirty="0" err="1"/>
              <a:t>based</a:t>
            </a:r>
            <a:r>
              <a:rPr lang="fr-FR" sz="1200" dirty="0"/>
              <a:t> on bioinformatic </a:t>
            </a:r>
            <a:r>
              <a:rPr lang="fr-FR" sz="1200" dirty="0" err="1"/>
              <a:t>coding</a:t>
            </a:r>
            <a:r>
              <a:rPr lang="fr-FR" sz="1200" dirty="0"/>
              <a:t> </a:t>
            </a:r>
            <a:r>
              <a:rPr lang="fr-FR" sz="1200" dirty="0" err="1"/>
              <a:t>with</a:t>
            </a:r>
            <a:r>
              <a:rPr lang="fr-FR" sz="1200" dirty="0"/>
              <a:t> the R </a:t>
            </a:r>
            <a:r>
              <a:rPr lang="fr-FR" sz="1200" dirty="0" err="1"/>
              <a:t>language</a:t>
            </a:r>
            <a:r>
              <a:rPr lang="fr-FR" sz="1200" dirty="0"/>
              <a:t>. </a:t>
            </a:r>
            <a:r>
              <a:rPr lang="fr-FR" sz="1200" dirty="0" err="1"/>
              <a:t>Rstudio</a:t>
            </a:r>
            <a:r>
              <a:rPr lang="fr-FR" sz="1200" dirty="0"/>
              <a:t> has been </a:t>
            </a:r>
            <a:r>
              <a:rPr lang="fr-FR" sz="1200" dirty="0" err="1"/>
              <a:t>developed</a:t>
            </a:r>
            <a:r>
              <a:rPr lang="fr-FR" sz="1200" dirty="0"/>
              <a:t> as a user interface for R. It </a:t>
            </a:r>
            <a:r>
              <a:rPr lang="fr-FR" sz="1200" dirty="0" err="1"/>
              <a:t>is</a:t>
            </a:r>
            <a:r>
              <a:rPr lang="fr-FR" sz="1200" dirty="0"/>
              <a:t> </a:t>
            </a:r>
            <a:r>
              <a:rPr lang="fr-FR" sz="1200" dirty="0" err="1"/>
              <a:t>also</a:t>
            </a:r>
            <a:r>
              <a:rPr lang="fr-FR" sz="1200" dirty="0"/>
              <a:t> free for download. It </a:t>
            </a:r>
            <a:r>
              <a:rPr lang="fr-FR" sz="1200" dirty="0" err="1"/>
              <a:t>makes</a:t>
            </a:r>
            <a:r>
              <a:rPr lang="fr-FR" sz="1200" dirty="0"/>
              <a:t> R more user-</a:t>
            </a:r>
            <a:r>
              <a:rPr lang="fr-FR" sz="1200" dirty="0" err="1"/>
              <a:t>friendly</a:t>
            </a:r>
            <a:r>
              <a:rPr lang="fr-FR" sz="1200" dirty="0"/>
              <a:t> (</a:t>
            </a:r>
            <a:r>
              <a:rPr lang="fr-FR" sz="1200" dirty="0" err="1"/>
              <a:t>this</a:t>
            </a:r>
            <a:r>
              <a:rPr lang="fr-FR" sz="1200" dirty="0"/>
              <a:t> </a:t>
            </a:r>
            <a:r>
              <a:rPr lang="fr-FR" sz="1200" dirty="0" err="1"/>
              <a:t>means</a:t>
            </a:r>
            <a:r>
              <a:rPr lang="fr-FR" sz="1200" dirty="0"/>
              <a:t>: </a:t>
            </a:r>
            <a:r>
              <a:rPr lang="fr-FR" sz="1200" dirty="0" err="1"/>
              <a:t>easy</a:t>
            </a:r>
            <a:r>
              <a:rPr lang="fr-FR" sz="1200" dirty="0"/>
              <a:t> to </a:t>
            </a:r>
            <a:r>
              <a:rPr lang="fr-FR" sz="1200" dirty="0" err="1"/>
              <a:t>overview</a:t>
            </a:r>
            <a:r>
              <a:rPr lang="fr-FR" sz="1200" dirty="0"/>
              <a:t> and </a:t>
            </a:r>
            <a:r>
              <a:rPr lang="fr-FR" sz="1200" dirty="0" err="1"/>
              <a:t>organize</a:t>
            </a:r>
            <a:r>
              <a:rPr lang="fr-FR" sz="1200" dirty="0"/>
              <a:t> projects, </a:t>
            </a:r>
            <a:r>
              <a:rPr lang="fr-FR" sz="1200" dirty="0" err="1"/>
              <a:t>easier</a:t>
            </a:r>
            <a:r>
              <a:rPr lang="fr-FR" sz="1200" dirty="0"/>
              <a:t> to </a:t>
            </a:r>
            <a:r>
              <a:rPr lang="fr-FR" sz="1200" dirty="0" err="1"/>
              <a:t>develop</a:t>
            </a:r>
            <a:r>
              <a:rPr lang="fr-FR" sz="1200" dirty="0"/>
              <a:t> and </a:t>
            </a:r>
            <a:r>
              <a:rPr lang="fr-FR" sz="1200" dirty="0" err="1"/>
              <a:t>execute</a:t>
            </a:r>
            <a:r>
              <a:rPr lang="fr-FR" sz="1200" dirty="0"/>
              <a:t> R code, and </a:t>
            </a:r>
            <a:r>
              <a:rPr lang="fr-FR" sz="1200" dirty="0" err="1"/>
              <a:t>easy</a:t>
            </a:r>
            <a:r>
              <a:rPr lang="fr-FR" sz="1200" dirty="0"/>
              <a:t> to </a:t>
            </a:r>
            <a:r>
              <a:rPr lang="fr-FR" sz="1200" dirty="0" err="1"/>
              <a:t>install</a:t>
            </a:r>
            <a:r>
              <a:rPr lang="fr-FR" sz="1200" dirty="0"/>
              <a:t> </a:t>
            </a:r>
            <a:r>
              <a:rPr lang="fr-FR" sz="1200" dirty="0" err="1"/>
              <a:t>additional</a:t>
            </a:r>
            <a:r>
              <a:rPr lang="fr-FR" sz="1200" dirty="0"/>
              <a:t> </a:t>
            </a:r>
            <a:r>
              <a:rPr lang="fr-FR" sz="1200" dirty="0" err="1"/>
              <a:t>features</a:t>
            </a:r>
            <a:r>
              <a:rPr lang="fr-FR" sz="1200" dirty="0"/>
              <a:t>). </a:t>
            </a:r>
            <a:r>
              <a:rPr lang="en-GB" sz="1200" kern="1200" dirty="0">
                <a:solidFill>
                  <a:schemeClr val="tx1"/>
                </a:solidFill>
                <a:effectLst/>
                <a:latin typeface="Times New Roman" pitchFamily="18" charset="0"/>
                <a:ea typeface="+mn-ea"/>
                <a:cs typeface="+mn-cs"/>
              </a:rPr>
              <a:t>I recommend that you visit these two webpages.</a:t>
            </a:r>
          </a:p>
          <a:p>
            <a:endParaRPr lang="en-GB" sz="1200" kern="1200" dirty="0">
              <a:solidFill>
                <a:schemeClr val="tx1"/>
              </a:solidFill>
              <a:effectLst/>
              <a:latin typeface="Times New Roman" pitchFamily="18" charset="0"/>
              <a:ea typeface="+mn-ea"/>
              <a:cs typeface="+mn-cs"/>
            </a:endParaRPr>
          </a:p>
        </p:txBody>
      </p:sp>
      <p:sp>
        <p:nvSpPr>
          <p:cNvPr id="4" name="Slide Number Placeholder 3"/>
          <p:cNvSpPr>
            <a:spLocks noGrp="1"/>
          </p:cNvSpPr>
          <p:nvPr>
            <p:ph type="sldNum" sz="quarter" idx="10"/>
          </p:nvPr>
        </p:nvSpPr>
        <p:spPr/>
        <p:txBody>
          <a:bodyPr/>
          <a:lstStyle/>
          <a:p>
            <a:pPr>
              <a:defRPr/>
            </a:pPr>
            <a:fld id="{061C1001-3004-4A5D-9FAE-3327C8EC801E}" type="slidenum">
              <a:rPr lang="en-GB" smtClean="0">
                <a:solidFill>
                  <a:srgbClr val="000000"/>
                </a:solidFill>
              </a:rPr>
              <a:pPr>
                <a:defRPr/>
              </a:pPr>
              <a:t>3</a:t>
            </a:fld>
            <a:endParaRPr lang="en-GB">
              <a:solidFill>
                <a:srgbClr val="000000"/>
              </a:solidFill>
            </a:endParaRPr>
          </a:p>
        </p:txBody>
      </p:sp>
    </p:spTree>
    <p:extLst>
      <p:ext uri="{BB962C8B-B14F-4D97-AF65-F5344CB8AC3E}">
        <p14:creationId xmlns:p14="http://schemas.microsoft.com/office/powerpoint/2010/main" val="120753093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77900" y="755650"/>
            <a:ext cx="5143500" cy="3857625"/>
          </a:xfrm>
        </p:spPr>
      </p:sp>
      <p:sp>
        <p:nvSpPr>
          <p:cNvPr id="3" name="Notes Placeholder 2"/>
          <p:cNvSpPr>
            <a:spLocks noGrp="1"/>
          </p:cNvSpPr>
          <p:nvPr>
            <p:ph type="body" idx="1"/>
          </p:nvPr>
        </p:nvSpPr>
        <p:spPr/>
        <p:txBody>
          <a:bodyPr/>
          <a:lstStyle/>
          <a:p>
            <a:endParaRPr lang="en-GB" sz="1200" kern="1200" dirty="0">
              <a:solidFill>
                <a:schemeClr val="tx1"/>
              </a:solidFill>
              <a:effectLst/>
              <a:latin typeface="Times New Roman" pitchFamily="18" charset="0"/>
              <a:ea typeface="+mn-ea"/>
              <a:cs typeface="+mn-cs"/>
            </a:endParaRPr>
          </a:p>
        </p:txBody>
      </p:sp>
      <p:sp>
        <p:nvSpPr>
          <p:cNvPr id="4" name="Slide Number Placeholder 3"/>
          <p:cNvSpPr>
            <a:spLocks noGrp="1"/>
          </p:cNvSpPr>
          <p:nvPr>
            <p:ph type="sldNum" sz="quarter" idx="10"/>
          </p:nvPr>
        </p:nvSpPr>
        <p:spPr/>
        <p:txBody>
          <a:bodyPr/>
          <a:lstStyle/>
          <a:p>
            <a:pPr>
              <a:defRPr/>
            </a:pPr>
            <a:fld id="{061C1001-3004-4A5D-9FAE-3327C8EC801E}" type="slidenum">
              <a:rPr lang="en-GB" smtClean="0">
                <a:solidFill>
                  <a:srgbClr val="000000"/>
                </a:solidFill>
              </a:rPr>
              <a:pPr>
                <a:defRPr/>
              </a:pPr>
              <a:t>30</a:t>
            </a:fld>
            <a:endParaRPr lang="en-GB">
              <a:solidFill>
                <a:srgbClr val="000000"/>
              </a:solidFill>
            </a:endParaRPr>
          </a:p>
        </p:txBody>
      </p:sp>
    </p:spTree>
    <p:extLst>
      <p:ext uri="{BB962C8B-B14F-4D97-AF65-F5344CB8AC3E}">
        <p14:creationId xmlns:p14="http://schemas.microsoft.com/office/powerpoint/2010/main" val="138027334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77900" y="755650"/>
            <a:ext cx="5143500" cy="3857625"/>
          </a:xfrm>
        </p:spPr>
      </p:sp>
      <p:sp>
        <p:nvSpPr>
          <p:cNvPr id="3" name="Notes Placeholder 2"/>
          <p:cNvSpPr>
            <a:spLocks noGrp="1"/>
          </p:cNvSpPr>
          <p:nvPr>
            <p:ph type="body" idx="1"/>
          </p:nvPr>
        </p:nvSpPr>
        <p:spPr/>
        <p:txBody>
          <a:bodyPr/>
          <a:lstStyle/>
          <a:p>
            <a:endParaRPr lang="en-GB" sz="1200" kern="1200" dirty="0">
              <a:solidFill>
                <a:schemeClr val="tx1"/>
              </a:solidFill>
              <a:effectLst/>
              <a:latin typeface="Times New Roman" pitchFamily="18" charset="0"/>
              <a:ea typeface="+mn-ea"/>
              <a:cs typeface="+mn-cs"/>
            </a:endParaRPr>
          </a:p>
        </p:txBody>
      </p:sp>
      <p:sp>
        <p:nvSpPr>
          <p:cNvPr id="4" name="Slide Number Placeholder 3"/>
          <p:cNvSpPr>
            <a:spLocks noGrp="1"/>
          </p:cNvSpPr>
          <p:nvPr>
            <p:ph type="sldNum" sz="quarter" idx="10"/>
          </p:nvPr>
        </p:nvSpPr>
        <p:spPr/>
        <p:txBody>
          <a:bodyPr/>
          <a:lstStyle/>
          <a:p>
            <a:pPr>
              <a:defRPr/>
            </a:pPr>
            <a:fld id="{061C1001-3004-4A5D-9FAE-3327C8EC801E}" type="slidenum">
              <a:rPr lang="en-GB" smtClean="0">
                <a:solidFill>
                  <a:srgbClr val="000000"/>
                </a:solidFill>
              </a:rPr>
              <a:pPr>
                <a:defRPr/>
              </a:pPr>
              <a:t>31</a:t>
            </a:fld>
            <a:endParaRPr lang="en-GB">
              <a:solidFill>
                <a:srgbClr val="000000"/>
              </a:solidFill>
            </a:endParaRPr>
          </a:p>
        </p:txBody>
      </p:sp>
    </p:spTree>
    <p:extLst>
      <p:ext uri="{BB962C8B-B14F-4D97-AF65-F5344CB8AC3E}">
        <p14:creationId xmlns:p14="http://schemas.microsoft.com/office/powerpoint/2010/main" val="270024418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77900" y="755650"/>
            <a:ext cx="5143500" cy="3857625"/>
          </a:xfrm>
        </p:spPr>
      </p:sp>
      <p:sp>
        <p:nvSpPr>
          <p:cNvPr id="3" name="Notes Placeholder 2"/>
          <p:cNvSpPr>
            <a:spLocks noGrp="1"/>
          </p:cNvSpPr>
          <p:nvPr>
            <p:ph type="body" idx="1"/>
          </p:nvPr>
        </p:nvSpPr>
        <p:spPr/>
        <p:txBody>
          <a:bodyPr/>
          <a:lstStyle/>
          <a:p>
            <a:r>
              <a:rPr lang="nb-NO" sz="1200" kern="1200" dirty="0" err="1">
                <a:solidFill>
                  <a:schemeClr val="tx1"/>
                </a:solidFill>
                <a:effectLst/>
                <a:latin typeface="Times New Roman" pitchFamily="18" charset="0"/>
                <a:ea typeface="+mn-ea"/>
                <a:cs typeface="+mn-cs"/>
              </a:rPr>
              <a:t>Of</a:t>
            </a:r>
            <a:r>
              <a:rPr lang="nb-NO" sz="1200" kern="1200" dirty="0">
                <a:solidFill>
                  <a:schemeClr val="tx1"/>
                </a:solidFill>
                <a:effectLst/>
                <a:latin typeface="Times New Roman" pitchFamily="18" charset="0"/>
                <a:ea typeface="+mn-ea"/>
                <a:cs typeface="+mn-cs"/>
              </a:rPr>
              <a:t> </a:t>
            </a:r>
            <a:r>
              <a:rPr lang="nb-NO" sz="1200" kern="1200" dirty="0" err="1">
                <a:solidFill>
                  <a:schemeClr val="tx1"/>
                </a:solidFill>
                <a:effectLst/>
                <a:latin typeface="Times New Roman" pitchFamily="18" charset="0"/>
                <a:ea typeface="+mn-ea"/>
                <a:cs typeface="+mn-cs"/>
              </a:rPr>
              <a:t>course</a:t>
            </a:r>
            <a:r>
              <a:rPr lang="nb-NO" sz="1200" kern="1200" dirty="0">
                <a:solidFill>
                  <a:schemeClr val="tx1"/>
                </a:solidFill>
                <a:effectLst/>
                <a:latin typeface="Times New Roman" pitchFamily="18" charset="0"/>
                <a:ea typeface="+mn-ea"/>
                <a:cs typeface="+mn-cs"/>
              </a:rPr>
              <a:t>, </a:t>
            </a:r>
            <a:r>
              <a:rPr lang="nb-NO" sz="1200" kern="1200" dirty="0" err="1">
                <a:solidFill>
                  <a:schemeClr val="tx1"/>
                </a:solidFill>
                <a:effectLst/>
                <a:latin typeface="Times New Roman" pitchFamily="18" charset="0"/>
                <a:ea typeface="+mn-ea"/>
                <a:cs typeface="+mn-cs"/>
              </a:rPr>
              <a:t>this</a:t>
            </a:r>
            <a:r>
              <a:rPr lang="nb-NO" sz="1200" kern="1200" dirty="0">
                <a:solidFill>
                  <a:schemeClr val="tx1"/>
                </a:solidFill>
                <a:effectLst/>
                <a:latin typeface="Times New Roman" pitchFamily="18" charset="0"/>
                <a:ea typeface="+mn-ea"/>
                <a:cs typeface="+mn-cs"/>
              </a:rPr>
              <a:t> </a:t>
            </a:r>
            <a:r>
              <a:rPr lang="nb-NO" sz="1200" kern="1200" dirty="0" err="1">
                <a:solidFill>
                  <a:schemeClr val="tx1"/>
                </a:solidFill>
                <a:effectLst/>
                <a:latin typeface="Times New Roman" pitchFamily="18" charset="0"/>
                <a:ea typeface="+mn-ea"/>
                <a:cs typeface="+mn-cs"/>
              </a:rPr>
              <a:t>will</a:t>
            </a:r>
            <a:r>
              <a:rPr lang="nb-NO" sz="1200" kern="1200" dirty="0">
                <a:solidFill>
                  <a:schemeClr val="tx1"/>
                </a:solidFill>
                <a:effectLst/>
                <a:latin typeface="Times New Roman" pitchFamily="18" charset="0"/>
                <a:ea typeface="+mn-ea"/>
                <a:cs typeface="+mn-cs"/>
              </a:rPr>
              <a:t> save </a:t>
            </a:r>
            <a:r>
              <a:rPr lang="nb-NO" sz="1200" kern="1200" dirty="0" err="1">
                <a:solidFill>
                  <a:schemeClr val="tx1"/>
                </a:solidFill>
                <a:effectLst/>
                <a:latin typeface="Times New Roman" pitchFamily="18" charset="0"/>
                <a:ea typeface="+mn-ea"/>
                <a:cs typeface="+mn-cs"/>
              </a:rPr>
              <a:t>you</a:t>
            </a:r>
            <a:r>
              <a:rPr lang="nb-NO" sz="1200" kern="1200" dirty="0">
                <a:solidFill>
                  <a:schemeClr val="tx1"/>
                </a:solidFill>
                <a:effectLst/>
                <a:latin typeface="Times New Roman" pitchFamily="18" charset="0"/>
                <a:ea typeface="+mn-ea"/>
                <a:cs typeface="+mn-cs"/>
              </a:rPr>
              <a:t> BIG TIME</a:t>
            </a:r>
            <a:endParaRPr lang="en-GB" sz="1200" kern="1200" dirty="0">
              <a:solidFill>
                <a:schemeClr val="tx1"/>
              </a:solidFill>
              <a:effectLst/>
              <a:latin typeface="Times New Roman" pitchFamily="18" charset="0"/>
              <a:ea typeface="+mn-ea"/>
              <a:cs typeface="+mn-cs"/>
            </a:endParaRPr>
          </a:p>
        </p:txBody>
      </p:sp>
      <p:sp>
        <p:nvSpPr>
          <p:cNvPr id="4" name="Slide Number Placeholder 3"/>
          <p:cNvSpPr>
            <a:spLocks noGrp="1"/>
          </p:cNvSpPr>
          <p:nvPr>
            <p:ph type="sldNum" sz="quarter" idx="10"/>
          </p:nvPr>
        </p:nvSpPr>
        <p:spPr/>
        <p:txBody>
          <a:bodyPr/>
          <a:lstStyle/>
          <a:p>
            <a:pPr>
              <a:defRPr/>
            </a:pPr>
            <a:fld id="{061C1001-3004-4A5D-9FAE-3327C8EC801E}" type="slidenum">
              <a:rPr lang="en-GB" smtClean="0">
                <a:solidFill>
                  <a:srgbClr val="000000"/>
                </a:solidFill>
              </a:rPr>
              <a:pPr>
                <a:defRPr/>
              </a:pPr>
              <a:t>32</a:t>
            </a:fld>
            <a:endParaRPr lang="en-GB">
              <a:solidFill>
                <a:srgbClr val="000000"/>
              </a:solidFill>
            </a:endParaRPr>
          </a:p>
        </p:txBody>
      </p:sp>
    </p:spTree>
    <p:extLst>
      <p:ext uri="{BB962C8B-B14F-4D97-AF65-F5344CB8AC3E}">
        <p14:creationId xmlns:p14="http://schemas.microsoft.com/office/powerpoint/2010/main" val="278368509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77900" y="755650"/>
            <a:ext cx="5143500" cy="3857625"/>
          </a:xfrm>
        </p:spPr>
      </p:sp>
      <p:sp>
        <p:nvSpPr>
          <p:cNvPr id="3" name="Notes Placeholder 2"/>
          <p:cNvSpPr>
            <a:spLocks noGrp="1"/>
          </p:cNvSpPr>
          <p:nvPr>
            <p:ph type="body" idx="1"/>
          </p:nvPr>
        </p:nvSpPr>
        <p:spPr/>
        <p:txBody>
          <a:bodyPr/>
          <a:lstStyle/>
          <a:p>
            <a:endParaRPr lang="en-GB" sz="1200" kern="1200" dirty="0">
              <a:solidFill>
                <a:schemeClr val="tx1"/>
              </a:solidFill>
              <a:effectLst/>
              <a:latin typeface="Times New Roman" pitchFamily="18" charset="0"/>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1C1001-3004-4A5D-9FAE-3327C8EC801E}" type="slidenum">
              <a:rPr kumimoji="0" lang="en-GB" sz="1200" b="0" i="0" u="none" strike="noStrike" kern="1200" cap="none" spc="0" normalizeH="0" baseline="0" noProof="0" smtClean="0">
                <a:ln>
                  <a:noFill/>
                </a:ln>
                <a:solidFill>
                  <a:srgbClr val="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GB" sz="12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5254047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77900" y="755650"/>
            <a:ext cx="5143500" cy="3857625"/>
          </a:xfrm>
        </p:spPr>
      </p:sp>
      <p:sp>
        <p:nvSpPr>
          <p:cNvPr id="3" name="Notes Placeholder 2"/>
          <p:cNvSpPr>
            <a:spLocks noGrp="1"/>
          </p:cNvSpPr>
          <p:nvPr>
            <p:ph type="body" idx="1"/>
          </p:nvPr>
        </p:nvSpPr>
        <p:spPr/>
        <p:txBody>
          <a:bodyPr/>
          <a:lstStyle/>
          <a:p>
            <a:endParaRPr lang="en-GB" sz="1200" kern="1200" dirty="0">
              <a:solidFill>
                <a:schemeClr val="tx1"/>
              </a:solidFill>
              <a:effectLst/>
              <a:latin typeface="Times New Roman" pitchFamily="18" charset="0"/>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1C1001-3004-4A5D-9FAE-3327C8EC801E}" type="slidenum">
              <a:rPr kumimoji="0" lang="en-GB" sz="1200" b="0" i="0" u="none" strike="noStrike" kern="1200" cap="none" spc="0" normalizeH="0" baseline="0" noProof="0" smtClean="0">
                <a:ln>
                  <a:noFill/>
                </a:ln>
                <a:solidFill>
                  <a:srgbClr val="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GB" sz="12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3008950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77900" y="755650"/>
            <a:ext cx="5143500" cy="3857625"/>
          </a:xfrm>
        </p:spPr>
      </p:sp>
      <p:sp>
        <p:nvSpPr>
          <p:cNvPr id="3" name="Notes Placeholder 2"/>
          <p:cNvSpPr>
            <a:spLocks noGrp="1"/>
          </p:cNvSpPr>
          <p:nvPr>
            <p:ph type="body" idx="1"/>
          </p:nvPr>
        </p:nvSpPr>
        <p:spPr/>
        <p:txBody>
          <a:bodyPr/>
          <a:lstStyle/>
          <a:p>
            <a:endParaRPr lang="en-GB" sz="1200" kern="1200" dirty="0">
              <a:solidFill>
                <a:schemeClr val="tx1"/>
              </a:solidFill>
              <a:effectLst/>
              <a:latin typeface="Times New Roman" pitchFamily="18" charset="0"/>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1C1001-3004-4A5D-9FAE-3327C8EC801E}" type="slidenum">
              <a:rPr kumimoji="0" lang="en-GB" sz="1200" b="0" i="0" u="none" strike="noStrike" kern="1200" cap="none" spc="0" normalizeH="0" baseline="0" noProof="0" smtClean="0">
                <a:ln>
                  <a:noFill/>
                </a:ln>
                <a:solidFill>
                  <a:srgbClr val="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GB" sz="12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9405447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77900" y="755650"/>
            <a:ext cx="5143500" cy="3857625"/>
          </a:xfrm>
        </p:spPr>
      </p:sp>
      <p:sp>
        <p:nvSpPr>
          <p:cNvPr id="3" name="Notes Placeholder 2"/>
          <p:cNvSpPr>
            <a:spLocks noGrp="1"/>
          </p:cNvSpPr>
          <p:nvPr>
            <p:ph type="body" idx="1"/>
          </p:nvPr>
        </p:nvSpPr>
        <p:spPr/>
        <p:txBody>
          <a:bodyPr/>
          <a:lstStyle/>
          <a:p>
            <a:endParaRPr lang="en-GB" sz="1200" kern="1200" dirty="0">
              <a:solidFill>
                <a:schemeClr val="tx1"/>
              </a:solidFill>
              <a:effectLst/>
              <a:latin typeface="Times New Roman" pitchFamily="18" charset="0"/>
              <a:ea typeface="+mn-ea"/>
              <a:cs typeface="+mn-cs"/>
            </a:endParaRPr>
          </a:p>
        </p:txBody>
      </p:sp>
      <p:sp>
        <p:nvSpPr>
          <p:cNvPr id="4" name="Slide Number Placeholder 3"/>
          <p:cNvSpPr>
            <a:spLocks noGrp="1"/>
          </p:cNvSpPr>
          <p:nvPr>
            <p:ph type="sldNum" sz="quarter" idx="10"/>
          </p:nvPr>
        </p:nvSpPr>
        <p:spPr/>
        <p:txBody>
          <a:bodyPr/>
          <a:lstStyle/>
          <a:p>
            <a:pPr>
              <a:defRPr/>
            </a:pPr>
            <a:fld id="{061C1001-3004-4A5D-9FAE-3327C8EC801E}" type="slidenum">
              <a:rPr lang="en-GB" smtClean="0">
                <a:solidFill>
                  <a:srgbClr val="000000"/>
                </a:solidFill>
              </a:rPr>
              <a:pPr>
                <a:defRPr/>
              </a:pPr>
              <a:t>36</a:t>
            </a:fld>
            <a:endParaRPr lang="en-GB">
              <a:solidFill>
                <a:srgbClr val="000000"/>
              </a:solidFill>
            </a:endParaRPr>
          </a:p>
        </p:txBody>
      </p:sp>
    </p:spTree>
    <p:extLst>
      <p:ext uri="{BB962C8B-B14F-4D97-AF65-F5344CB8AC3E}">
        <p14:creationId xmlns:p14="http://schemas.microsoft.com/office/powerpoint/2010/main" val="80844618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77900" y="755650"/>
            <a:ext cx="5143500" cy="3857625"/>
          </a:xfrm>
        </p:spPr>
      </p:sp>
      <p:sp>
        <p:nvSpPr>
          <p:cNvPr id="3" name="Notes Placeholder 2"/>
          <p:cNvSpPr>
            <a:spLocks noGrp="1"/>
          </p:cNvSpPr>
          <p:nvPr>
            <p:ph type="body" idx="1"/>
          </p:nvPr>
        </p:nvSpPr>
        <p:spPr/>
        <p:txBody>
          <a:bodyPr/>
          <a:lstStyle/>
          <a:p>
            <a:endParaRPr lang="en-GB" sz="1200" kern="1200" dirty="0">
              <a:solidFill>
                <a:schemeClr val="tx1"/>
              </a:solidFill>
              <a:effectLst/>
              <a:latin typeface="Times New Roman" pitchFamily="18" charset="0"/>
              <a:ea typeface="+mn-ea"/>
              <a:cs typeface="+mn-cs"/>
            </a:endParaRPr>
          </a:p>
        </p:txBody>
      </p:sp>
      <p:sp>
        <p:nvSpPr>
          <p:cNvPr id="4" name="Slide Number Placeholder 3"/>
          <p:cNvSpPr>
            <a:spLocks noGrp="1"/>
          </p:cNvSpPr>
          <p:nvPr>
            <p:ph type="sldNum" sz="quarter" idx="10"/>
          </p:nvPr>
        </p:nvSpPr>
        <p:spPr/>
        <p:txBody>
          <a:bodyPr/>
          <a:lstStyle/>
          <a:p>
            <a:pPr>
              <a:defRPr/>
            </a:pPr>
            <a:fld id="{061C1001-3004-4A5D-9FAE-3327C8EC801E}" type="slidenum">
              <a:rPr lang="en-GB" smtClean="0">
                <a:solidFill>
                  <a:srgbClr val="000000"/>
                </a:solidFill>
              </a:rPr>
              <a:pPr>
                <a:defRPr/>
              </a:pPr>
              <a:t>37</a:t>
            </a:fld>
            <a:endParaRPr lang="en-GB">
              <a:solidFill>
                <a:srgbClr val="000000"/>
              </a:solidFill>
            </a:endParaRPr>
          </a:p>
        </p:txBody>
      </p:sp>
    </p:spTree>
    <p:extLst>
      <p:ext uri="{BB962C8B-B14F-4D97-AF65-F5344CB8AC3E}">
        <p14:creationId xmlns:p14="http://schemas.microsoft.com/office/powerpoint/2010/main" val="424231201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77900" y="755650"/>
            <a:ext cx="5143500" cy="3857625"/>
          </a:xfrm>
        </p:spPr>
      </p:sp>
      <p:sp>
        <p:nvSpPr>
          <p:cNvPr id="3" name="Notes Placeholder 2"/>
          <p:cNvSpPr>
            <a:spLocks noGrp="1"/>
          </p:cNvSpPr>
          <p:nvPr>
            <p:ph type="body" idx="1"/>
          </p:nvPr>
        </p:nvSpPr>
        <p:spPr/>
        <p:txBody>
          <a:bodyPr/>
          <a:lstStyle/>
          <a:p>
            <a:endParaRPr lang="en-GB" sz="1200" kern="1200" dirty="0">
              <a:solidFill>
                <a:schemeClr val="tx1"/>
              </a:solidFill>
              <a:effectLst/>
              <a:latin typeface="Times New Roman" pitchFamily="18" charset="0"/>
              <a:ea typeface="+mn-ea"/>
              <a:cs typeface="+mn-cs"/>
            </a:endParaRPr>
          </a:p>
        </p:txBody>
      </p:sp>
      <p:sp>
        <p:nvSpPr>
          <p:cNvPr id="4" name="Slide Number Placeholder 3"/>
          <p:cNvSpPr>
            <a:spLocks noGrp="1"/>
          </p:cNvSpPr>
          <p:nvPr>
            <p:ph type="sldNum" sz="quarter" idx="10"/>
          </p:nvPr>
        </p:nvSpPr>
        <p:spPr/>
        <p:txBody>
          <a:bodyPr/>
          <a:lstStyle/>
          <a:p>
            <a:pPr>
              <a:defRPr/>
            </a:pPr>
            <a:fld id="{061C1001-3004-4A5D-9FAE-3327C8EC801E}" type="slidenum">
              <a:rPr lang="en-GB" smtClean="0">
                <a:solidFill>
                  <a:srgbClr val="000000"/>
                </a:solidFill>
              </a:rPr>
              <a:pPr>
                <a:defRPr/>
              </a:pPr>
              <a:t>38</a:t>
            </a:fld>
            <a:endParaRPr lang="en-GB">
              <a:solidFill>
                <a:srgbClr val="000000"/>
              </a:solidFill>
            </a:endParaRPr>
          </a:p>
        </p:txBody>
      </p:sp>
    </p:spTree>
    <p:extLst>
      <p:ext uri="{BB962C8B-B14F-4D97-AF65-F5344CB8AC3E}">
        <p14:creationId xmlns:p14="http://schemas.microsoft.com/office/powerpoint/2010/main" val="342203106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77900" y="755650"/>
            <a:ext cx="5143500" cy="3857625"/>
          </a:xfrm>
        </p:spPr>
      </p:sp>
      <p:sp>
        <p:nvSpPr>
          <p:cNvPr id="3" name="Notes Placeholder 2"/>
          <p:cNvSpPr>
            <a:spLocks noGrp="1"/>
          </p:cNvSpPr>
          <p:nvPr>
            <p:ph type="body" idx="1"/>
          </p:nvPr>
        </p:nvSpPr>
        <p:spPr/>
        <p:txBody>
          <a:bodyPr/>
          <a:lstStyle/>
          <a:p>
            <a:endParaRPr lang="en-GB" sz="1200" kern="1200" dirty="0">
              <a:solidFill>
                <a:schemeClr val="tx1"/>
              </a:solidFill>
              <a:effectLst/>
              <a:latin typeface="Times New Roman" pitchFamily="18" charset="0"/>
              <a:ea typeface="+mn-ea"/>
              <a:cs typeface="+mn-cs"/>
            </a:endParaRPr>
          </a:p>
        </p:txBody>
      </p:sp>
      <p:sp>
        <p:nvSpPr>
          <p:cNvPr id="4" name="Slide Number Placeholder 3"/>
          <p:cNvSpPr>
            <a:spLocks noGrp="1"/>
          </p:cNvSpPr>
          <p:nvPr>
            <p:ph type="sldNum" sz="quarter" idx="10"/>
          </p:nvPr>
        </p:nvSpPr>
        <p:spPr/>
        <p:txBody>
          <a:bodyPr/>
          <a:lstStyle/>
          <a:p>
            <a:pPr>
              <a:defRPr/>
            </a:pPr>
            <a:fld id="{061C1001-3004-4A5D-9FAE-3327C8EC801E}" type="slidenum">
              <a:rPr lang="en-GB" smtClean="0">
                <a:solidFill>
                  <a:srgbClr val="000000"/>
                </a:solidFill>
              </a:rPr>
              <a:pPr>
                <a:defRPr/>
              </a:pPr>
              <a:t>39</a:t>
            </a:fld>
            <a:endParaRPr lang="en-GB">
              <a:solidFill>
                <a:srgbClr val="000000"/>
              </a:solidFill>
            </a:endParaRPr>
          </a:p>
        </p:txBody>
      </p:sp>
    </p:spTree>
    <p:extLst>
      <p:ext uri="{BB962C8B-B14F-4D97-AF65-F5344CB8AC3E}">
        <p14:creationId xmlns:p14="http://schemas.microsoft.com/office/powerpoint/2010/main" val="11414143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77900" y="755650"/>
            <a:ext cx="5143500" cy="3857625"/>
          </a:xfrm>
        </p:spPr>
      </p:sp>
      <p:sp>
        <p:nvSpPr>
          <p:cNvPr id="3" name="Notes Placeholder 2"/>
          <p:cNvSpPr>
            <a:spLocks noGrp="1"/>
          </p:cNvSpPr>
          <p:nvPr>
            <p:ph type="body" idx="1"/>
          </p:nvPr>
        </p:nvSpPr>
        <p:spPr/>
        <p:txBody>
          <a:bodyPr/>
          <a:lstStyle/>
          <a:p>
            <a:r>
              <a:rPr lang="en-US" sz="1200" dirty="0">
                <a:solidFill>
                  <a:srgbClr val="000000"/>
                </a:solidFill>
                <a:latin typeface="Calibri" panose="020F0502020204030204" pitchFamily="34" charset="0"/>
              </a:rPr>
              <a:t>Data scientists regard R (and </a:t>
            </a:r>
            <a:r>
              <a:rPr lang="en-US" sz="1200" dirty="0" err="1">
                <a:solidFill>
                  <a:srgbClr val="000000"/>
                </a:solidFill>
                <a:latin typeface="Calibri" panose="020F0502020204030204" pitchFamily="34" charset="0"/>
              </a:rPr>
              <a:t>Rstudio</a:t>
            </a:r>
            <a:r>
              <a:rPr lang="en-US" sz="1200" dirty="0">
                <a:solidFill>
                  <a:srgbClr val="000000"/>
                </a:solidFill>
                <a:latin typeface="Calibri" panose="020F0502020204030204" pitchFamily="34" charset="0"/>
              </a:rPr>
              <a:t>) as a great tool, for several reasons:</a:t>
            </a:r>
            <a:endParaRPr lang="en-US" sz="1200" dirty="0"/>
          </a:p>
          <a:p>
            <a:pPr marL="342900" indent="-342900">
              <a:buFont typeface="Arial" panose="020B0604020202020204" pitchFamily="34" charset="0"/>
              <a:buChar char="•"/>
            </a:pPr>
            <a:endParaRPr lang="en-US" sz="1200" dirty="0"/>
          </a:p>
          <a:p>
            <a:pPr marL="342900" indent="-342900">
              <a:buFont typeface="Arial" panose="020B0604020202020204" pitchFamily="34" charset="0"/>
              <a:buChar char="•"/>
            </a:pPr>
            <a:r>
              <a:rPr lang="en-US" sz="1200" dirty="0"/>
              <a:t>R makes it much easier to manage large projects and databases, organize statistical analyses, generate and save results, create figures, and overview many project files. Moreover, R has excellent graphical output.</a:t>
            </a:r>
          </a:p>
          <a:p>
            <a:endParaRPr lang="en-US" sz="1200" dirty="0"/>
          </a:p>
          <a:p>
            <a:pPr marL="342900" indent="-342900">
              <a:buFont typeface="Arial" panose="020B0604020202020204" pitchFamily="34" charset="0"/>
              <a:buChar char="•"/>
            </a:pPr>
            <a:r>
              <a:rPr lang="en-US" sz="1200" dirty="0"/>
              <a:t>All-in-One: thanks to the possibility to install additional «packages » ( = libraries of R code with specific functionalities), R can be used for all for all kinds of purposes and applications in the biosciences. It can deal with any type of data (numerical, categorical, DNA sequence data, species counts).</a:t>
            </a:r>
          </a:p>
          <a:p>
            <a:endParaRPr lang="en-US" sz="1600" dirty="0"/>
          </a:p>
          <a:p>
            <a:pPr marL="342900" indent="-342900">
              <a:buFont typeface="Arial" panose="020B0604020202020204" pitchFamily="34" charset="0"/>
              <a:buChar char="•"/>
            </a:pPr>
            <a:r>
              <a:rPr lang="en-US" sz="1200" dirty="0"/>
              <a:t>Data analysis and project management in R is equivalent to, or better than, commercial statistical software (SAS, SPSS, STATISTICA), and in any case superior to spreadsheet applications such as Excel. </a:t>
            </a:r>
          </a:p>
          <a:p>
            <a:pPr marL="342900" indent="-342900">
              <a:buFont typeface="Arial" panose="020B0604020202020204" pitchFamily="34" charset="0"/>
              <a:buChar char="•"/>
            </a:pPr>
            <a:endParaRPr lang="en-US" sz="1200" dirty="0"/>
          </a:p>
          <a:p>
            <a:pPr marL="342900" indent="-342900">
              <a:buFont typeface="Arial" panose="020B0604020202020204" pitchFamily="34" charset="0"/>
              <a:buChar char="•"/>
            </a:pPr>
            <a:r>
              <a:rPr lang="en-US" sz="1200" dirty="0"/>
              <a:t>Since R is based on bioinformatic coding, it is much safer to manage large datasets (including sorting, splitting and merging datasets)</a:t>
            </a:r>
          </a:p>
        </p:txBody>
      </p:sp>
      <p:sp>
        <p:nvSpPr>
          <p:cNvPr id="4" name="Slide Number Placeholder 3"/>
          <p:cNvSpPr>
            <a:spLocks noGrp="1"/>
          </p:cNvSpPr>
          <p:nvPr>
            <p:ph type="sldNum" sz="quarter" idx="10"/>
          </p:nvPr>
        </p:nvSpPr>
        <p:spPr/>
        <p:txBody>
          <a:bodyPr/>
          <a:lstStyle/>
          <a:p>
            <a:pPr>
              <a:defRPr/>
            </a:pPr>
            <a:fld id="{061C1001-3004-4A5D-9FAE-3327C8EC801E}" type="slidenum">
              <a:rPr lang="en-GB" smtClean="0">
                <a:solidFill>
                  <a:srgbClr val="000000"/>
                </a:solidFill>
              </a:rPr>
              <a:pPr>
                <a:defRPr/>
              </a:pPr>
              <a:t>4</a:t>
            </a:fld>
            <a:endParaRPr lang="en-GB">
              <a:solidFill>
                <a:srgbClr val="000000"/>
              </a:solidFill>
            </a:endParaRPr>
          </a:p>
        </p:txBody>
      </p:sp>
    </p:spTree>
    <p:extLst>
      <p:ext uri="{BB962C8B-B14F-4D97-AF65-F5344CB8AC3E}">
        <p14:creationId xmlns:p14="http://schemas.microsoft.com/office/powerpoint/2010/main" val="120753093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77900" y="755650"/>
            <a:ext cx="5143500" cy="3857625"/>
          </a:xfrm>
        </p:spPr>
      </p:sp>
      <p:sp>
        <p:nvSpPr>
          <p:cNvPr id="3" name="Notes Placeholder 2"/>
          <p:cNvSpPr>
            <a:spLocks noGrp="1"/>
          </p:cNvSpPr>
          <p:nvPr>
            <p:ph type="body" idx="1"/>
          </p:nvPr>
        </p:nvSpPr>
        <p:spPr/>
        <p:txBody>
          <a:bodyPr/>
          <a:lstStyle/>
          <a:p>
            <a:endParaRPr lang="en-GB" sz="1200" kern="1200" dirty="0">
              <a:solidFill>
                <a:schemeClr val="tx1"/>
              </a:solidFill>
              <a:effectLst/>
              <a:latin typeface="Times New Roman" pitchFamily="18" charset="0"/>
              <a:ea typeface="+mn-ea"/>
              <a:cs typeface="+mn-cs"/>
            </a:endParaRPr>
          </a:p>
        </p:txBody>
      </p:sp>
      <p:sp>
        <p:nvSpPr>
          <p:cNvPr id="4" name="Slide Number Placeholder 3"/>
          <p:cNvSpPr>
            <a:spLocks noGrp="1"/>
          </p:cNvSpPr>
          <p:nvPr>
            <p:ph type="sldNum" sz="quarter" idx="10"/>
          </p:nvPr>
        </p:nvSpPr>
        <p:spPr/>
        <p:txBody>
          <a:bodyPr/>
          <a:lstStyle/>
          <a:p>
            <a:pPr>
              <a:defRPr/>
            </a:pPr>
            <a:fld id="{061C1001-3004-4A5D-9FAE-3327C8EC801E}" type="slidenum">
              <a:rPr lang="en-GB" smtClean="0">
                <a:solidFill>
                  <a:srgbClr val="000000"/>
                </a:solidFill>
              </a:rPr>
              <a:pPr>
                <a:defRPr/>
              </a:pPr>
              <a:t>40</a:t>
            </a:fld>
            <a:endParaRPr lang="en-GB">
              <a:solidFill>
                <a:srgbClr val="000000"/>
              </a:solidFill>
            </a:endParaRPr>
          </a:p>
        </p:txBody>
      </p:sp>
    </p:spTree>
    <p:extLst>
      <p:ext uri="{BB962C8B-B14F-4D97-AF65-F5344CB8AC3E}">
        <p14:creationId xmlns:p14="http://schemas.microsoft.com/office/powerpoint/2010/main" val="142478650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1DCE697A-476B-4FE9-B55D-06CDD1231497}" type="slidenum">
              <a:rPr lang="en-US" altLang="en-US"/>
              <a:pPr eaLnBrk="1" hangingPunct="1"/>
              <a:t>41</a:t>
            </a:fld>
            <a:endParaRPr lang="en-US" altLang="en-US"/>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nl-BE" altLang="en-US"/>
          </a:p>
        </p:txBody>
      </p:sp>
    </p:spTree>
    <p:extLst>
      <p:ext uri="{BB962C8B-B14F-4D97-AF65-F5344CB8AC3E}">
        <p14:creationId xmlns:p14="http://schemas.microsoft.com/office/powerpoint/2010/main" val="45077979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77900" y="755650"/>
            <a:ext cx="5143500" cy="3857625"/>
          </a:xfrm>
        </p:spPr>
      </p:sp>
      <p:sp>
        <p:nvSpPr>
          <p:cNvPr id="3" name="Notes Placeholder 2"/>
          <p:cNvSpPr>
            <a:spLocks noGrp="1"/>
          </p:cNvSpPr>
          <p:nvPr>
            <p:ph type="body" idx="1"/>
          </p:nvPr>
        </p:nvSpPr>
        <p:spPr/>
        <p:txBody>
          <a:bodyPr/>
          <a:lstStyle/>
          <a:p>
            <a:endParaRPr lang="en-GB" sz="1200" kern="1200" dirty="0">
              <a:solidFill>
                <a:schemeClr val="tx1"/>
              </a:solidFill>
              <a:effectLst/>
              <a:latin typeface="Times New Roman" pitchFamily="18" charset="0"/>
              <a:ea typeface="+mn-ea"/>
              <a:cs typeface="+mn-cs"/>
            </a:endParaRPr>
          </a:p>
        </p:txBody>
      </p:sp>
      <p:sp>
        <p:nvSpPr>
          <p:cNvPr id="4" name="Slide Number Placeholder 3"/>
          <p:cNvSpPr>
            <a:spLocks noGrp="1"/>
          </p:cNvSpPr>
          <p:nvPr>
            <p:ph type="sldNum" sz="quarter" idx="10"/>
          </p:nvPr>
        </p:nvSpPr>
        <p:spPr/>
        <p:txBody>
          <a:bodyPr/>
          <a:lstStyle/>
          <a:p>
            <a:pPr>
              <a:defRPr/>
            </a:pPr>
            <a:fld id="{061C1001-3004-4A5D-9FAE-3327C8EC801E}" type="slidenum">
              <a:rPr lang="en-GB" smtClean="0">
                <a:solidFill>
                  <a:srgbClr val="000000"/>
                </a:solidFill>
              </a:rPr>
              <a:pPr>
                <a:defRPr/>
              </a:pPr>
              <a:t>42</a:t>
            </a:fld>
            <a:endParaRPr lang="en-GB">
              <a:solidFill>
                <a:srgbClr val="000000"/>
              </a:solidFill>
            </a:endParaRPr>
          </a:p>
        </p:txBody>
      </p:sp>
    </p:spTree>
    <p:extLst>
      <p:ext uri="{BB962C8B-B14F-4D97-AF65-F5344CB8AC3E}">
        <p14:creationId xmlns:p14="http://schemas.microsoft.com/office/powerpoint/2010/main" val="115712865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Rectangle 2"/>
          <p:cNvSpPr>
            <a:spLocks noGrp="1" noRot="1" noChangeAspect="1" noChangeArrowheads="1" noTextEdit="1"/>
          </p:cNvSpPr>
          <p:nvPr>
            <p:ph type="sldImg"/>
          </p:nvPr>
        </p:nvSpPr>
        <p:spPr>
          <a:ln/>
        </p:spPr>
      </p:sp>
      <p:sp>
        <p:nvSpPr>
          <p:cNvPr id="249859"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49790121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1DCE697A-476B-4FE9-B55D-06CDD1231497}" type="slidenum">
              <a:rPr lang="en-US" altLang="en-US"/>
              <a:pPr eaLnBrk="1" hangingPunct="1"/>
              <a:t>44</a:t>
            </a:fld>
            <a:endParaRPr lang="en-US" altLang="en-US"/>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nl-BE" altLang="en-US"/>
          </a:p>
        </p:txBody>
      </p:sp>
    </p:spTree>
    <p:extLst>
      <p:ext uri="{BB962C8B-B14F-4D97-AF65-F5344CB8AC3E}">
        <p14:creationId xmlns:p14="http://schemas.microsoft.com/office/powerpoint/2010/main" val="12738866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77900" y="755650"/>
            <a:ext cx="5143500" cy="3857625"/>
          </a:xfrm>
        </p:spPr>
      </p:sp>
      <p:sp>
        <p:nvSpPr>
          <p:cNvPr id="3" name="Notes Placeholder 2"/>
          <p:cNvSpPr>
            <a:spLocks noGrp="1"/>
          </p:cNvSpPr>
          <p:nvPr>
            <p:ph type="body" idx="1"/>
          </p:nvPr>
        </p:nvSpPr>
        <p:spPr/>
        <p:txBody>
          <a:bodyPr/>
          <a:lstStyle/>
          <a:p>
            <a:pPr marL="342900" indent="-342900">
              <a:buFont typeface="Arial" panose="020B0604020202020204" pitchFamily="34" charset="0"/>
              <a:buChar char="•"/>
            </a:pPr>
            <a:r>
              <a:rPr lang="fr-FR" sz="1200" dirty="0"/>
              <a:t>R/</a:t>
            </a:r>
            <a:r>
              <a:rPr lang="fr-FR" sz="1200" dirty="0" err="1"/>
              <a:t>Rstudio</a:t>
            </a:r>
            <a:r>
              <a:rPr lang="fr-FR" sz="1200" dirty="0"/>
              <a:t> has a </a:t>
            </a:r>
            <a:r>
              <a:rPr lang="fr-FR" sz="1200" dirty="0" err="1"/>
              <a:t>steep</a:t>
            </a:r>
            <a:r>
              <a:rPr lang="fr-FR" sz="1200" dirty="0"/>
              <a:t> </a:t>
            </a:r>
            <a:r>
              <a:rPr lang="fr-FR" sz="1200" dirty="0" err="1"/>
              <a:t>learning</a:t>
            </a:r>
            <a:r>
              <a:rPr lang="fr-FR" sz="1200" dirty="0"/>
              <a:t> </a:t>
            </a:r>
            <a:r>
              <a:rPr lang="fr-FR" sz="1200" dirty="0" err="1"/>
              <a:t>curve</a:t>
            </a:r>
            <a:r>
              <a:rPr lang="fr-FR" sz="1200" dirty="0"/>
              <a:t> - comparable to </a:t>
            </a:r>
            <a:r>
              <a:rPr lang="fr-FR" sz="1200" dirty="0" err="1"/>
              <a:t>learning</a:t>
            </a:r>
            <a:r>
              <a:rPr lang="fr-FR" sz="1200" dirty="0"/>
              <a:t> a new </a:t>
            </a:r>
            <a:r>
              <a:rPr lang="fr-FR" sz="1200" dirty="0" err="1"/>
              <a:t>language</a:t>
            </a:r>
            <a:r>
              <a:rPr lang="fr-FR" sz="1200" dirty="0"/>
              <a:t>. </a:t>
            </a:r>
          </a:p>
          <a:p>
            <a:pPr marL="342900" indent="-342900">
              <a:buFont typeface="Arial" panose="020B0604020202020204" pitchFamily="34" charset="0"/>
              <a:buChar char="•"/>
            </a:pPr>
            <a:endParaRPr lang="fr-FR" sz="1200" dirty="0"/>
          </a:p>
          <a:p>
            <a:pPr marL="342900" indent="-342900">
              <a:buFont typeface="Arial" panose="020B0604020202020204" pitchFamily="34" charset="0"/>
              <a:buChar char="•"/>
            </a:pPr>
            <a:r>
              <a:rPr lang="fr-FR" sz="1200" dirty="0" err="1"/>
              <a:t>However</a:t>
            </a:r>
            <a:r>
              <a:rPr lang="fr-FR" sz="1200" dirty="0"/>
              <a:t>, </a:t>
            </a:r>
            <a:r>
              <a:rPr lang="fr-FR" sz="1200" dirty="0" err="1"/>
              <a:t>with</a:t>
            </a:r>
            <a:r>
              <a:rPr lang="fr-FR" sz="1200" dirty="0"/>
              <a:t> </a:t>
            </a:r>
            <a:r>
              <a:rPr lang="fr-FR" sz="1200" dirty="0" err="1"/>
              <a:t>relatively</a:t>
            </a:r>
            <a:r>
              <a:rPr lang="fr-FR" sz="1200" dirty="0"/>
              <a:t> </a:t>
            </a:r>
            <a:r>
              <a:rPr lang="fr-FR" sz="1200" dirty="0" err="1"/>
              <a:t>little</a:t>
            </a:r>
            <a:r>
              <a:rPr lang="fr-FR" sz="1200" dirty="0"/>
              <a:t> </a:t>
            </a:r>
            <a:r>
              <a:rPr lang="fr-FR" sz="1200" dirty="0" err="1"/>
              <a:t>knowledge</a:t>
            </a:r>
            <a:r>
              <a:rPr lang="fr-FR" sz="1200" dirty="0"/>
              <a:t> about R, </a:t>
            </a:r>
            <a:r>
              <a:rPr lang="fr-FR" sz="1200" dirty="0" err="1"/>
              <a:t>you</a:t>
            </a:r>
            <a:r>
              <a:rPr lang="fr-FR" sz="1200" dirty="0"/>
              <a:t> </a:t>
            </a:r>
            <a:r>
              <a:rPr lang="fr-FR" sz="1200" dirty="0" err="1"/>
              <a:t>will</a:t>
            </a:r>
            <a:r>
              <a:rPr lang="fr-FR" sz="1200" dirty="0"/>
              <a:t> </a:t>
            </a:r>
            <a:r>
              <a:rPr lang="fr-FR" sz="1200" dirty="0" err="1"/>
              <a:t>be</a:t>
            </a:r>
            <a:r>
              <a:rPr lang="fr-FR" sz="1200" dirty="0"/>
              <a:t> able to do a lot of </a:t>
            </a:r>
            <a:r>
              <a:rPr lang="fr-FR" sz="1200" dirty="0" err="1"/>
              <a:t>useful</a:t>
            </a:r>
            <a:r>
              <a:rPr lang="fr-FR" sz="1200" dirty="0"/>
              <a:t> </a:t>
            </a:r>
            <a:r>
              <a:rPr lang="fr-FR" sz="1200" dirty="0" err="1"/>
              <a:t>stuff</a:t>
            </a:r>
            <a:r>
              <a:rPr lang="fr-FR" sz="1200" dirty="0"/>
              <a:t>. </a:t>
            </a:r>
            <a:r>
              <a:rPr lang="fr-FR" sz="1200" dirty="0" err="1"/>
              <a:t>We</a:t>
            </a:r>
            <a:r>
              <a:rPr lang="fr-FR" sz="1200" dirty="0"/>
              <a:t> all know </a:t>
            </a:r>
            <a:r>
              <a:rPr lang="fr-FR" sz="1200" dirty="0" err="1"/>
              <a:t>that</a:t>
            </a:r>
            <a:r>
              <a:rPr lang="fr-FR" sz="1200" dirty="0"/>
              <a:t> </a:t>
            </a:r>
            <a:r>
              <a:rPr lang="fr-FR" sz="1200" dirty="0" err="1"/>
              <a:t>with</a:t>
            </a:r>
            <a:r>
              <a:rPr lang="fr-FR" sz="1200" dirty="0"/>
              <a:t> a few </a:t>
            </a:r>
            <a:r>
              <a:rPr lang="fr-FR" sz="1200" dirty="0" err="1"/>
              <a:t>words</a:t>
            </a:r>
            <a:r>
              <a:rPr lang="fr-FR" sz="1200" dirty="0"/>
              <a:t> in a </a:t>
            </a:r>
            <a:r>
              <a:rPr lang="fr-FR" sz="1200" dirty="0" err="1"/>
              <a:t>foreign</a:t>
            </a:r>
            <a:r>
              <a:rPr lang="fr-FR" sz="1200" dirty="0"/>
              <a:t> </a:t>
            </a:r>
            <a:r>
              <a:rPr lang="fr-FR" sz="1200" dirty="0" err="1"/>
              <a:t>language</a:t>
            </a:r>
            <a:r>
              <a:rPr lang="fr-FR" sz="1200" dirty="0"/>
              <a:t>, </a:t>
            </a:r>
            <a:r>
              <a:rPr lang="fr-FR" sz="1200" dirty="0" err="1"/>
              <a:t>you</a:t>
            </a:r>
            <a:r>
              <a:rPr lang="fr-FR" sz="1200" dirty="0"/>
              <a:t> can </a:t>
            </a:r>
            <a:r>
              <a:rPr lang="fr-FR" sz="1200" dirty="0" err="1"/>
              <a:t>already</a:t>
            </a:r>
            <a:r>
              <a:rPr lang="fr-FR" sz="1200" dirty="0"/>
              <a:t> do important </a:t>
            </a:r>
            <a:r>
              <a:rPr lang="fr-FR" sz="1200" dirty="0" err="1"/>
              <a:t>stuff</a:t>
            </a:r>
            <a:r>
              <a:rPr lang="fr-FR" sz="1200" dirty="0"/>
              <a:t>, </a:t>
            </a:r>
            <a:r>
              <a:rPr lang="fr-FR" sz="1200" dirty="0" err="1"/>
              <a:t>such</a:t>
            </a:r>
            <a:r>
              <a:rPr lang="fr-FR" sz="1200" dirty="0"/>
              <a:t> as </a:t>
            </a:r>
            <a:r>
              <a:rPr lang="fr-FR" sz="1200" dirty="0" err="1"/>
              <a:t>ordering</a:t>
            </a:r>
            <a:r>
              <a:rPr lang="fr-FR" sz="1200" dirty="0"/>
              <a:t> a </a:t>
            </a:r>
            <a:r>
              <a:rPr lang="fr-FR" sz="1200" dirty="0" err="1"/>
              <a:t>beer</a:t>
            </a:r>
            <a:r>
              <a:rPr lang="fr-FR" sz="1200" dirty="0"/>
              <a:t> or </a:t>
            </a:r>
            <a:r>
              <a:rPr lang="fr-FR" sz="1200" dirty="0" err="1"/>
              <a:t>two</a:t>
            </a:r>
            <a:r>
              <a:rPr lang="fr-FR" sz="1200" dirty="0"/>
              <a:t> (In </a:t>
            </a:r>
            <a:r>
              <a:rPr lang="fr-FR" sz="1200" dirty="0" err="1"/>
              <a:t>english</a:t>
            </a:r>
            <a:r>
              <a:rPr lang="fr-FR" sz="1200" dirty="0"/>
              <a:t>: </a:t>
            </a:r>
            <a:r>
              <a:rPr lang="fr-FR" sz="1200" dirty="0" err="1"/>
              <a:t>two</a:t>
            </a:r>
            <a:r>
              <a:rPr lang="fr-FR" sz="1200" dirty="0"/>
              <a:t> </a:t>
            </a:r>
            <a:r>
              <a:rPr lang="fr-FR" sz="1200" dirty="0" err="1"/>
              <a:t>beers</a:t>
            </a:r>
            <a:r>
              <a:rPr lang="fr-FR" sz="1200" dirty="0"/>
              <a:t> </a:t>
            </a:r>
            <a:r>
              <a:rPr lang="fr-FR" sz="1200" dirty="0" err="1"/>
              <a:t>please</a:t>
            </a:r>
            <a:r>
              <a:rPr lang="fr-FR" sz="1200" dirty="0"/>
              <a:t>! In </a:t>
            </a:r>
            <a:r>
              <a:rPr lang="fr-FR" sz="1200" dirty="0" err="1"/>
              <a:t>spanish</a:t>
            </a:r>
            <a:r>
              <a:rPr lang="fr-FR" sz="1200" dirty="0"/>
              <a:t>: dos </a:t>
            </a:r>
            <a:r>
              <a:rPr lang="fr-FR" sz="1200" dirty="0" err="1"/>
              <a:t>cervezas</a:t>
            </a:r>
            <a:r>
              <a:rPr lang="fr-FR" sz="1200" dirty="0"/>
              <a:t> </a:t>
            </a:r>
            <a:r>
              <a:rPr lang="fr-FR" sz="1200" dirty="0" err="1"/>
              <a:t>por</a:t>
            </a:r>
            <a:r>
              <a:rPr lang="fr-FR" sz="1200" dirty="0"/>
              <a:t> </a:t>
            </a:r>
            <a:r>
              <a:rPr lang="fr-FR" sz="1200" dirty="0" err="1"/>
              <a:t>favor</a:t>
            </a:r>
            <a:r>
              <a:rPr lang="fr-FR" sz="1200" dirty="0"/>
              <a:t>! In Dutch: </a:t>
            </a:r>
            <a:r>
              <a:rPr lang="fr-FR" sz="1200" dirty="0" err="1"/>
              <a:t>twee</a:t>
            </a:r>
            <a:r>
              <a:rPr lang="fr-FR" sz="1200" dirty="0"/>
              <a:t> </a:t>
            </a:r>
            <a:r>
              <a:rPr lang="fr-FR" sz="1200" dirty="0" err="1"/>
              <a:t>pintjes</a:t>
            </a:r>
            <a:r>
              <a:rPr lang="fr-FR" sz="1200" dirty="0"/>
              <a:t> </a:t>
            </a:r>
            <a:r>
              <a:rPr lang="fr-FR" sz="1200" dirty="0" err="1"/>
              <a:t>alstublieft</a:t>
            </a:r>
            <a:r>
              <a:rPr lang="fr-FR" sz="1200" dirty="0"/>
              <a:t>! In french: deux bières s-il-vous plait! In German: </a:t>
            </a:r>
            <a:r>
              <a:rPr lang="fr-FR" sz="1200" dirty="0" err="1"/>
              <a:t>Zwei</a:t>
            </a:r>
            <a:r>
              <a:rPr lang="fr-FR" sz="1200" dirty="0"/>
              <a:t> </a:t>
            </a:r>
            <a:r>
              <a:rPr lang="fr-FR" sz="1200" dirty="0" err="1"/>
              <a:t>bier</a:t>
            </a:r>
            <a:r>
              <a:rPr lang="fr-FR" sz="1200" dirty="0"/>
              <a:t> bitte!). It </a:t>
            </a:r>
            <a:r>
              <a:rPr lang="fr-FR" sz="1200" dirty="0" err="1"/>
              <a:t>works</a:t>
            </a:r>
            <a:r>
              <a:rPr lang="fr-FR" sz="1200" dirty="0"/>
              <a:t> the </a:t>
            </a:r>
            <a:r>
              <a:rPr lang="fr-FR" sz="1200" dirty="0" err="1"/>
              <a:t>same</a:t>
            </a:r>
            <a:r>
              <a:rPr lang="fr-FR" sz="1200" dirty="0"/>
              <a:t> in R.</a:t>
            </a:r>
          </a:p>
          <a:p>
            <a:endParaRPr lang="en-GB" sz="1200" dirty="0"/>
          </a:p>
          <a:p>
            <a:pPr marL="342900" indent="-342900">
              <a:buFont typeface="Arial" panose="020B0604020202020204" pitchFamily="34" charset="0"/>
              <a:buChar char="•"/>
            </a:pPr>
            <a:r>
              <a:rPr lang="en-GB" sz="1200" dirty="0"/>
              <a:t>Once you get used to R, you likely don’t need any other statistical software for your bachelor, master or doctoral studies.</a:t>
            </a:r>
            <a:endParaRPr lang="fr-FR" sz="1200" dirty="0"/>
          </a:p>
          <a:p>
            <a:endParaRPr lang="en-GB" sz="1200" kern="1200" dirty="0">
              <a:solidFill>
                <a:schemeClr val="tx1"/>
              </a:solidFill>
              <a:effectLst/>
              <a:latin typeface="Times New Roman" pitchFamily="18" charset="0"/>
              <a:ea typeface="+mn-ea"/>
              <a:cs typeface="+mn-cs"/>
            </a:endParaRPr>
          </a:p>
        </p:txBody>
      </p:sp>
      <p:sp>
        <p:nvSpPr>
          <p:cNvPr id="4" name="Slide Number Placeholder 3"/>
          <p:cNvSpPr>
            <a:spLocks noGrp="1"/>
          </p:cNvSpPr>
          <p:nvPr>
            <p:ph type="sldNum" sz="quarter" idx="10"/>
          </p:nvPr>
        </p:nvSpPr>
        <p:spPr/>
        <p:txBody>
          <a:bodyPr/>
          <a:lstStyle/>
          <a:p>
            <a:pPr>
              <a:defRPr/>
            </a:pPr>
            <a:fld id="{061C1001-3004-4A5D-9FAE-3327C8EC801E}" type="slidenum">
              <a:rPr lang="en-GB" smtClean="0">
                <a:solidFill>
                  <a:srgbClr val="000000"/>
                </a:solidFill>
              </a:rPr>
              <a:pPr>
                <a:defRPr/>
              </a:pPr>
              <a:t>5</a:t>
            </a:fld>
            <a:endParaRPr lang="en-GB">
              <a:solidFill>
                <a:srgbClr val="000000"/>
              </a:solidFill>
            </a:endParaRPr>
          </a:p>
        </p:txBody>
      </p:sp>
    </p:spTree>
    <p:extLst>
      <p:ext uri="{BB962C8B-B14F-4D97-AF65-F5344CB8AC3E}">
        <p14:creationId xmlns:p14="http://schemas.microsoft.com/office/powerpoint/2010/main" val="12075309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sz="1200" b="1" dirty="0" err="1">
                <a:solidFill>
                  <a:srgbClr val="000000"/>
                </a:solidFill>
                <a:latin typeface="Calibri" panose="020F0502020204030204" pitchFamily="34" charset="0"/>
              </a:rPr>
              <a:t>Today’s</a:t>
            </a:r>
            <a:r>
              <a:rPr lang="nb-NO" sz="1200" b="1" dirty="0">
                <a:solidFill>
                  <a:srgbClr val="000000"/>
                </a:solidFill>
                <a:latin typeface="Calibri" panose="020F0502020204030204" pitchFamily="34" charset="0"/>
              </a:rPr>
              <a:t> purpose</a:t>
            </a:r>
          </a:p>
          <a:p>
            <a:endParaRPr lang="nb-NO" sz="1200" b="1" dirty="0">
              <a:solidFill>
                <a:srgbClr val="000000"/>
              </a:solidFill>
              <a:latin typeface="Calibri" panose="020F0502020204030204" pitchFamily="34" charset="0"/>
            </a:endParaRPr>
          </a:p>
          <a:p>
            <a:pPr marL="342900" indent="-342900">
              <a:buFont typeface="Arial" panose="020B0604020202020204" pitchFamily="34" charset="0"/>
              <a:buChar char="•"/>
            </a:pPr>
            <a:r>
              <a:rPr lang="nb-NO" sz="1200" dirty="0">
                <a:solidFill>
                  <a:srgbClr val="000000"/>
                </a:solidFill>
                <a:latin typeface="Calibri" panose="020F0502020204030204" pitchFamily="34" charset="0"/>
              </a:rPr>
              <a:t>How to </a:t>
            </a:r>
            <a:r>
              <a:rPr lang="nb-NO" sz="1200" dirty="0" err="1">
                <a:solidFill>
                  <a:srgbClr val="000000"/>
                </a:solidFill>
                <a:latin typeface="Calibri" panose="020F0502020204030204" pitchFamily="34" charset="0"/>
              </a:rPr>
              <a:t>install</a:t>
            </a:r>
            <a:r>
              <a:rPr lang="nb-NO" sz="1200" dirty="0">
                <a:solidFill>
                  <a:srgbClr val="000000"/>
                </a:solidFill>
                <a:latin typeface="Calibri" panose="020F0502020204030204" pitchFamily="34" charset="0"/>
              </a:rPr>
              <a:t> R and </a:t>
            </a:r>
            <a:r>
              <a:rPr lang="nb-NO" sz="1200" dirty="0" err="1">
                <a:solidFill>
                  <a:srgbClr val="000000"/>
                </a:solidFill>
                <a:latin typeface="Calibri" panose="020F0502020204030204" pitchFamily="34" charset="0"/>
              </a:rPr>
              <a:t>Rstudio</a:t>
            </a:r>
            <a:endParaRPr lang="nb-NO" sz="1200" dirty="0">
              <a:solidFill>
                <a:srgbClr val="000000"/>
              </a:solidFill>
              <a:latin typeface="Calibri" panose="020F0502020204030204" pitchFamily="34" charset="0"/>
            </a:endParaRPr>
          </a:p>
          <a:p>
            <a:pPr marL="342900" indent="-342900">
              <a:buFont typeface="Arial" panose="020B0604020202020204" pitchFamily="34" charset="0"/>
              <a:buChar char="•"/>
            </a:pPr>
            <a:r>
              <a:rPr lang="nb-NO" sz="1200" dirty="0">
                <a:solidFill>
                  <a:srgbClr val="000000"/>
                </a:solidFill>
                <a:latin typeface="Calibri" panose="020F0502020204030204" pitchFamily="34" charset="0"/>
              </a:rPr>
              <a:t>R/</a:t>
            </a:r>
            <a:r>
              <a:rPr lang="nb-NO" sz="1200" dirty="0" err="1">
                <a:solidFill>
                  <a:srgbClr val="000000"/>
                </a:solidFill>
                <a:latin typeface="Calibri" panose="020F0502020204030204" pitchFamily="34" charset="0"/>
              </a:rPr>
              <a:t>Rstudio</a:t>
            </a:r>
            <a:r>
              <a:rPr lang="nb-NO" sz="1200" dirty="0">
                <a:solidFill>
                  <a:srgbClr val="000000"/>
                </a:solidFill>
                <a:latin typeface="Calibri" panose="020F0502020204030204" pitchFamily="34" charset="0"/>
              </a:rPr>
              <a:t> file types</a:t>
            </a:r>
          </a:p>
          <a:p>
            <a:pPr marL="342900" indent="-342900">
              <a:buFont typeface="Arial" panose="020B0604020202020204" pitchFamily="34" charset="0"/>
              <a:buChar char="•"/>
            </a:pPr>
            <a:r>
              <a:rPr lang="nb-NO" sz="1200" dirty="0">
                <a:solidFill>
                  <a:srgbClr val="000000"/>
                </a:solidFill>
                <a:latin typeface="Calibri" panose="020F0502020204030204" pitchFamily="34" charset="0"/>
              </a:rPr>
              <a:t>How to </a:t>
            </a:r>
            <a:r>
              <a:rPr lang="nb-NO" sz="1200" dirty="0" err="1">
                <a:solidFill>
                  <a:srgbClr val="000000"/>
                </a:solidFill>
                <a:latin typeface="Calibri" panose="020F0502020204030204" pitchFamily="34" charset="0"/>
              </a:rPr>
              <a:t>launch</a:t>
            </a:r>
            <a:r>
              <a:rPr lang="nb-NO" sz="1200" dirty="0">
                <a:solidFill>
                  <a:srgbClr val="000000"/>
                </a:solidFill>
                <a:latin typeface="Calibri" panose="020F0502020204030204" pitchFamily="34" charset="0"/>
              </a:rPr>
              <a:t> R/</a:t>
            </a:r>
            <a:r>
              <a:rPr lang="nb-NO" sz="1200" dirty="0" err="1">
                <a:solidFill>
                  <a:srgbClr val="000000"/>
                </a:solidFill>
                <a:latin typeface="Calibri" panose="020F0502020204030204" pitchFamily="34" charset="0"/>
              </a:rPr>
              <a:t>Rstudio</a:t>
            </a:r>
            <a:endParaRPr lang="nb-NO" sz="1200" dirty="0">
              <a:solidFill>
                <a:srgbClr val="000000"/>
              </a:solidFill>
              <a:latin typeface="Calibri" panose="020F0502020204030204" pitchFamily="34" charset="0"/>
            </a:endParaRPr>
          </a:p>
          <a:p>
            <a:pPr marL="342900" indent="-342900">
              <a:buFont typeface="Arial" panose="020B0604020202020204" pitchFamily="34" charset="0"/>
              <a:buChar char="•"/>
            </a:pPr>
            <a:r>
              <a:rPr lang="nb-NO" sz="1200" dirty="0">
                <a:solidFill>
                  <a:srgbClr val="000000"/>
                </a:solidFill>
                <a:latin typeface="Calibri" panose="020F0502020204030204" pitchFamily="34" charset="0"/>
              </a:rPr>
              <a:t>How to </a:t>
            </a:r>
            <a:r>
              <a:rPr lang="nb-NO" sz="1200" dirty="0" err="1">
                <a:solidFill>
                  <a:srgbClr val="000000"/>
                </a:solidFill>
                <a:latin typeface="Calibri" panose="020F0502020204030204" pitchFamily="34" charset="0"/>
              </a:rPr>
              <a:t>use</a:t>
            </a:r>
            <a:r>
              <a:rPr lang="nb-NO" sz="1200" dirty="0">
                <a:solidFill>
                  <a:srgbClr val="000000"/>
                </a:solidFill>
                <a:latin typeface="Calibri" panose="020F0502020204030204" pitchFamily="34" charset="0"/>
              </a:rPr>
              <a:t> R/</a:t>
            </a:r>
            <a:r>
              <a:rPr lang="nb-NO" sz="1200" dirty="0" err="1">
                <a:solidFill>
                  <a:srgbClr val="000000"/>
                </a:solidFill>
                <a:latin typeface="Calibri" panose="020F0502020204030204" pitchFamily="34" charset="0"/>
              </a:rPr>
              <a:t>Rstudio</a:t>
            </a:r>
            <a:endParaRPr lang="nb-NO" sz="1200" dirty="0">
              <a:solidFill>
                <a:srgbClr val="000000"/>
              </a:solidFill>
              <a:latin typeface="Calibri" panose="020F0502020204030204" pitchFamily="34" charset="0"/>
            </a:endParaRPr>
          </a:p>
          <a:p>
            <a:pPr marL="342900" indent="-342900">
              <a:buFont typeface="Arial" panose="020B0604020202020204" pitchFamily="34" charset="0"/>
              <a:buChar char="•"/>
            </a:pPr>
            <a:r>
              <a:rPr lang="nb-NO" sz="1200" dirty="0" err="1">
                <a:solidFill>
                  <a:srgbClr val="000000"/>
                </a:solidFill>
                <a:latin typeface="Calibri" panose="020F0502020204030204" pitchFamily="34" charset="0"/>
              </a:rPr>
              <a:t>Some</a:t>
            </a:r>
            <a:r>
              <a:rPr lang="nb-NO" sz="1200" dirty="0">
                <a:solidFill>
                  <a:srgbClr val="000000"/>
                </a:solidFill>
                <a:latin typeface="Calibri" panose="020F0502020204030204" pitchFamily="34" charset="0"/>
              </a:rPr>
              <a:t> </a:t>
            </a:r>
            <a:r>
              <a:rPr lang="nb-NO" sz="1200" dirty="0" err="1">
                <a:solidFill>
                  <a:srgbClr val="000000"/>
                </a:solidFill>
                <a:latin typeface="Calibri" panose="020F0502020204030204" pitchFamily="34" charset="0"/>
              </a:rPr>
              <a:t>basics</a:t>
            </a:r>
            <a:r>
              <a:rPr lang="nb-NO" sz="1200" dirty="0">
                <a:solidFill>
                  <a:srgbClr val="000000"/>
                </a:solidFill>
                <a:latin typeface="Calibri" panose="020F0502020204030204" pitchFamily="34" charset="0"/>
              </a:rPr>
              <a:t> </a:t>
            </a:r>
            <a:r>
              <a:rPr lang="nb-NO" sz="1200" dirty="0" err="1">
                <a:solidFill>
                  <a:srgbClr val="000000"/>
                </a:solidFill>
                <a:latin typeface="Calibri" panose="020F0502020204030204" pitchFamily="34" charset="0"/>
              </a:rPr>
              <a:t>of</a:t>
            </a:r>
            <a:r>
              <a:rPr lang="nb-NO" sz="1200" dirty="0">
                <a:solidFill>
                  <a:srgbClr val="000000"/>
                </a:solidFill>
                <a:latin typeface="Calibri" panose="020F0502020204030204" pitchFamily="34" charset="0"/>
              </a:rPr>
              <a:t> </a:t>
            </a:r>
            <a:r>
              <a:rPr lang="nb-NO" sz="1200" dirty="0" err="1">
                <a:solidFill>
                  <a:srgbClr val="000000"/>
                </a:solidFill>
                <a:latin typeface="Calibri" panose="020F0502020204030204" pitchFamily="34" charset="0"/>
              </a:rPr>
              <a:t>the</a:t>
            </a:r>
            <a:r>
              <a:rPr lang="nb-NO" sz="1200" dirty="0">
                <a:solidFill>
                  <a:srgbClr val="000000"/>
                </a:solidFill>
                <a:latin typeface="Calibri" panose="020F0502020204030204" pitchFamily="34" charset="0"/>
              </a:rPr>
              <a:t> R </a:t>
            </a:r>
            <a:r>
              <a:rPr lang="nb-NO" sz="1200" dirty="0" err="1">
                <a:solidFill>
                  <a:srgbClr val="000000"/>
                </a:solidFill>
                <a:latin typeface="Calibri" panose="020F0502020204030204" pitchFamily="34" charset="0"/>
              </a:rPr>
              <a:t>language</a:t>
            </a:r>
            <a:endParaRPr lang="nb-NO" sz="1200" dirty="0">
              <a:solidFill>
                <a:srgbClr val="000000"/>
              </a:solidFill>
              <a:latin typeface="Calibri" panose="020F0502020204030204" pitchFamily="34" charset="0"/>
            </a:endParaRPr>
          </a:p>
          <a:p>
            <a:pPr marL="342900" indent="-342900">
              <a:buFont typeface="Arial" panose="020B0604020202020204" pitchFamily="34" charset="0"/>
              <a:buChar char="•"/>
            </a:pPr>
            <a:r>
              <a:rPr lang="nb-NO" sz="1200" dirty="0">
                <a:solidFill>
                  <a:srgbClr val="000000"/>
                </a:solidFill>
                <a:latin typeface="Calibri" panose="020F0502020204030204" pitchFamily="34" charset="0"/>
              </a:rPr>
              <a:t>R </a:t>
            </a:r>
            <a:r>
              <a:rPr lang="nb-NO" sz="1200" dirty="0" err="1">
                <a:solidFill>
                  <a:srgbClr val="000000"/>
                </a:solidFill>
                <a:latin typeface="Calibri" panose="020F0502020204030204" pitchFamily="34" charset="0"/>
              </a:rPr>
              <a:t>packages</a:t>
            </a:r>
            <a:r>
              <a:rPr lang="nb-NO" sz="1200" dirty="0">
                <a:solidFill>
                  <a:srgbClr val="000000"/>
                </a:solidFill>
                <a:latin typeface="Calibri" panose="020F0502020204030204" pitchFamily="34" charset="0"/>
              </a:rPr>
              <a:t> («</a:t>
            </a:r>
            <a:r>
              <a:rPr lang="nb-NO" sz="1200" dirty="0" err="1">
                <a:solidFill>
                  <a:srgbClr val="000000"/>
                </a:solidFill>
                <a:latin typeface="Calibri" panose="020F0502020204030204" pitchFamily="34" charset="0"/>
              </a:rPr>
              <a:t>libraries</a:t>
            </a:r>
            <a:r>
              <a:rPr lang="nb-NO" sz="1200" dirty="0">
                <a:solidFill>
                  <a:srgbClr val="000000"/>
                </a:solidFill>
                <a:latin typeface="Calibri" panose="020F0502020204030204" pitchFamily="34" charset="0"/>
              </a:rPr>
              <a:t>»)</a:t>
            </a:r>
          </a:p>
          <a:p>
            <a:pPr marL="342900" indent="-342900">
              <a:buFont typeface="Arial" panose="020B0604020202020204" pitchFamily="34" charset="0"/>
              <a:buChar char="•"/>
            </a:pPr>
            <a:r>
              <a:rPr lang="nb-NO" sz="1200" dirty="0">
                <a:solidFill>
                  <a:srgbClr val="000000"/>
                </a:solidFill>
                <a:latin typeface="Calibri" panose="020F0502020204030204" pitchFamily="34" charset="0"/>
              </a:rPr>
              <a:t>How to </a:t>
            </a:r>
            <a:r>
              <a:rPr lang="nb-NO" sz="1200" dirty="0" err="1">
                <a:solidFill>
                  <a:srgbClr val="000000"/>
                </a:solidFill>
                <a:latin typeface="Calibri" panose="020F0502020204030204" pitchFamily="34" charset="0"/>
              </a:rPr>
              <a:t>maintain</a:t>
            </a:r>
            <a:r>
              <a:rPr lang="nb-NO" sz="1200" dirty="0">
                <a:solidFill>
                  <a:srgbClr val="000000"/>
                </a:solidFill>
                <a:latin typeface="Calibri" panose="020F0502020204030204" pitchFamily="34" charset="0"/>
              </a:rPr>
              <a:t> R/</a:t>
            </a:r>
            <a:r>
              <a:rPr lang="nb-NO" sz="1200" dirty="0" err="1">
                <a:solidFill>
                  <a:srgbClr val="000000"/>
                </a:solidFill>
                <a:latin typeface="Calibri" panose="020F0502020204030204" pitchFamily="34" charset="0"/>
              </a:rPr>
              <a:t>Rstudio</a:t>
            </a:r>
            <a:endParaRPr lang="nb-NO" sz="1200" dirty="0">
              <a:solidFill>
                <a:srgbClr val="000000"/>
              </a:solidFill>
              <a:latin typeface="Calibri" panose="020F0502020204030204" pitchFamily="34" charset="0"/>
            </a:endParaRPr>
          </a:p>
          <a:p>
            <a:pPr marL="342900" indent="-342900">
              <a:buFont typeface="Arial" panose="020B0604020202020204" pitchFamily="34" charset="0"/>
              <a:buChar char="•"/>
            </a:pPr>
            <a:r>
              <a:rPr lang="nb-NO" sz="1200" dirty="0" err="1">
                <a:solidFill>
                  <a:srgbClr val="000000"/>
                </a:solidFill>
                <a:latin typeface="Calibri" panose="020F0502020204030204" pitchFamily="34" charset="0"/>
              </a:rPr>
              <a:t>Finding</a:t>
            </a:r>
            <a:r>
              <a:rPr lang="nb-NO" sz="1200" dirty="0">
                <a:solidFill>
                  <a:srgbClr val="000000"/>
                </a:solidFill>
                <a:latin typeface="Calibri" panose="020F0502020204030204" pitchFamily="34" charset="0"/>
              </a:rPr>
              <a:t> </a:t>
            </a:r>
            <a:r>
              <a:rPr lang="nb-NO" sz="1200" dirty="0" err="1">
                <a:solidFill>
                  <a:srgbClr val="000000"/>
                </a:solidFill>
                <a:latin typeface="Calibri" panose="020F0502020204030204" pitchFamily="34" charset="0"/>
              </a:rPr>
              <a:t>help</a:t>
            </a:r>
            <a:r>
              <a:rPr lang="nb-NO" sz="1200" dirty="0">
                <a:solidFill>
                  <a:srgbClr val="000000"/>
                </a:solidFill>
                <a:latin typeface="Calibri" panose="020F0502020204030204" pitchFamily="34" charset="0"/>
              </a:rPr>
              <a:t> </a:t>
            </a:r>
            <a:r>
              <a:rPr lang="nb-NO" sz="1200" dirty="0" err="1">
                <a:solidFill>
                  <a:srgbClr val="000000"/>
                </a:solidFill>
                <a:latin typeface="Calibri" panose="020F0502020204030204" pitchFamily="34" charset="0"/>
              </a:rPr>
              <a:t>with</a:t>
            </a:r>
            <a:r>
              <a:rPr lang="nb-NO" sz="1200" dirty="0">
                <a:solidFill>
                  <a:srgbClr val="000000"/>
                </a:solidFill>
                <a:latin typeface="Calibri" panose="020F0502020204030204" pitchFamily="34" charset="0"/>
              </a:rPr>
              <a:t> R</a:t>
            </a:r>
          </a:p>
          <a:p>
            <a:endParaRPr lang="en-US" dirty="0"/>
          </a:p>
        </p:txBody>
      </p:sp>
      <p:sp>
        <p:nvSpPr>
          <p:cNvPr id="4" name="Slide Number Placeholder 3"/>
          <p:cNvSpPr>
            <a:spLocks noGrp="1"/>
          </p:cNvSpPr>
          <p:nvPr>
            <p:ph type="sldNum" sz="quarter" idx="5"/>
          </p:nvPr>
        </p:nvSpPr>
        <p:spPr/>
        <p:txBody>
          <a:bodyPr/>
          <a:lstStyle/>
          <a:p>
            <a:fld id="{6F9275CF-2DF5-4B1C-B26B-4282F8BE0ADC}" type="slidenum">
              <a:rPr lang="en-GB" smtClean="0"/>
              <a:t>6</a:t>
            </a:fld>
            <a:endParaRPr lang="en-GB"/>
          </a:p>
        </p:txBody>
      </p:sp>
    </p:spTree>
    <p:extLst>
      <p:ext uri="{BB962C8B-B14F-4D97-AF65-F5344CB8AC3E}">
        <p14:creationId xmlns:p14="http://schemas.microsoft.com/office/powerpoint/2010/main" val="13587434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77900" y="755650"/>
            <a:ext cx="5143500" cy="3857625"/>
          </a:xfrm>
        </p:spPr>
      </p:sp>
      <p:sp>
        <p:nvSpPr>
          <p:cNvPr id="3" name="Notes Placeholder 2"/>
          <p:cNvSpPr>
            <a:spLocks noGrp="1"/>
          </p:cNvSpPr>
          <p:nvPr>
            <p:ph type="body" idx="1"/>
          </p:nvPr>
        </p:nvSpPr>
        <p:spPr/>
        <p:txBody>
          <a:bodyPr/>
          <a:lstStyle/>
          <a:p>
            <a:endParaRPr lang="en-GB" sz="1200" kern="1200" dirty="0">
              <a:solidFill>
                <a:schemeClr val="tx1"/>
              </a:solidFill>
              <a:effectLst/>
              <a:latin typeface="Times New Roman" pitchFamily="18" charset="0"/>
              <a:ea typeface="+mn-ea"/>
              <a:cs typeface="+mn-cs"/>
            </a:endParaRPr>
          </a:p>
        </p:txBody>
      </p:sp>
      <p:sp>
        <p:nvSpPr>
          <p:cNvPr id="4" name="Slide Number Placeholder 3"/>
          <p:cNvSpPr>
            <a:spLocks noGrp="1"/>
          </p:cNvSpPr>
          <p:nvPr>
            <p:ph type="sldNum" sz="quarter" idx="10"/>
          </p:nvPr>
        </p:nvSpPr>
        <p:spPr/>
        <p:txBody>
          <a:bodyPr/>
          <a:lstStyle/>
          <a:p>
            <a:pPr>
              <a:defRPr/>
            </a:pPr>
            <a:fld id="{061C1001-3004-4A5D-9FAE-3327C8EC801E}" type="slidenum">
              <a:rPr lang="en-GB" smtClean="0">
                <a:solidFill>
                  <a:srgbClr val="000000"/>
                </a:solidFill>
              </a:rPr>
              <a:pPr>
                <a:defRPr/>
              </a:pPr>
              <a:t>7</a:t>
            </a:fld>
            <a:endParaRPr lang="en-GB">
              <a:solidFill>
                <a:srgbClr val="000000"/>
              </a:solidFill>
            </a:endParaRPr>
          </a:p>
        </p:txBody>
      </p:sp>
    </p:spTree>
    <p:extLst>
      <p:ext uri="{BB962C8B-B14F-4D97-AF65-F5344CB8AC3E}">
        <p14:creationId xmlns:p14="http://schemas.microsoft.com/office/powerpoint/2010/main" val="38012515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77900" y="755650"/>
            <a:ext cx="5143500" cy="3857625"/>
          </a:xfrm>
        </p:spPr>
      </p:sp>
      <p:sp>
        <p:nvSpPr>
          <p:cNvPr id="3" name="Notes Placeholder 2"/>
          <p:cNvSpPr>
            <a:spLocks noGrp="1"/>
          </p:cNvSpPr>
          <p:nvPr>
            <p:ph type="body" idx="1"/>
          </p:nvPr>
        </p:nvSpPr>
        <p:spPr/>
        <p:txBody>
          <a:bodyPr/>
          <a:lstStyle/>
          <a:p>
            <a:endParaRPr lang="en-GB" sz="1200" kern="1200" dirty="0">
              <a:solidFill>
                <a:schemeClr val="tx1"/>
              </a:solidFill>
              <a:effectLst/>
              <a:latin typeface="Times New Roman" pitchFamily="18" charset="0"/>
              <a:ea typeface="+mn-ea"/>
              <a:cs typeface="+mn-cs"/>
            </a:endParaRPr>
          </a:p>
        </p:txBody>
      </p:sp>
      <p:sp>
        <p:nvSpPr>
          <p:cNvPr id="4" name="Slide Number Placeholder 3"/>
          <p:cNvSpPr>
            <a:spLocks noGrp="1"/>
          </p:cNvSpPr>
          <p:nvPr>
            <p:ph type="sldNum" sz="quarter" idx="10"/>
          </p:nvPr>
        </p:nvSpPr>
        <p:spPr/>
        <p:txBody>
          <a:bodyPr/>
          <a:lstStyle/>
          <a:p>
            <a:pPr>
              <a:defRPr/>
            </a:pPr>
            <a:fld id="{061C1001-3004-4A5D-9FAE-3327C8EC801E}" type="slidenum">
              <a:rPr lang="en-GB" smtClean="0">
                <a:solidFill>
                  <a:srgbClr val="000000"/>
                </a:solidFill>
              </a:rPr>
              <a:pPr>
                <a:defRPr/>
              </a:pPr>
              <a:t>8</a:t>
            </a:fld>
            <a:endParaRPr lang="en-GB">
              <a:solidFill>
                <a:srgbClr val="000000"/>
              </a:solidFill>
            </a:endParaRPr>
          </a:p>
        </p:txBody>
      </p:sp>
    </p:spTree>
    <p:extLst>
      <p:ext uri="{BB962C8B-B14F-4D97-AF65-F5344CB8AC3E}">
        <p14:creationId xmlns:p14="http://schemas.microsoft.com/office/powerpoint/2010/main" val="19145027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77900" y="755650"/>
            <a:ext cx="5143500" cy="3857625"/>
          </a:xfrm>
        </p:spPr>
      </p:sp>
      <p:sp>
        <p:nvSpPr>
          <p:cNvPr id="3" name="Notes Placeholder 2"/>
          <p:cNvSpPr>
            <a:spLocks noGrp="1"/>
          </p:cNvSpPr>
          <p:nvPr>
            <p:ph type="body" idx="1"/>
          </p:nvPr>
        </p:nvSpPr>
        <p:spPr/>
        <p:txBody>
          <a:bodyPr/>
          <a:lstStyle/>
          <a:p>
            <a:r>
              <a:rPr lang="nb-NO" sz="1200" kern="1200" dirty="0">
                <a:solidFill>
                  <a:schemeClr val="tx1"/>
                </a:solidFill>
                <a:effectLst/>
                <a:latin typeface="Times New Roman" pitchFamily="18" charset="0"/>
                <a:ea typeface="+mn-ea"/>
                <a:cs typeface="+mn-cs"/>
              </a:rPr>
              <a:t>R and </a:t>
            </a:r>
            <a:r>
              <a:rPr lang="nb-NO" sz="1200" kern="1200" dirty="0" err="1">
                <a:solidFill>
                  <a:schemeClr val="tx1"/>
                </a:solidFill>
                <a:effectLst/>
                <a:latin typeface="Times New Roman" pitchFamily="18" charset="0"/>
                <a:ea typeface="+mn-ea"/>
                <a:cs typeface="+mn-cs"/>
              </a:rPr>
              <a:t>Rstudio</a:t>
            </a:r>
            <a:r>
              <a:rPr lang="nb-NO" sz="1200" kern="1200" dirty="0">
                <a:solidFill>
                  <a:schemeClr val="tx1"/>
                </a:solidFill>
                <a:effectLst/>
                <a:latin typeface="Times New Roman" pitchFamily="18" charset="0"/>
                <a:ea typeface="+mn-ea"/>
                <a:cs typeface="+mn-cs"/>
              </a:rPr>
              <a:t> </a:t>
            </a:r>
            <a:r>
              <a:rPr lang="nb-NO" sz="1200" kern="1200" dirty="0" err="1">
                <a:solidFill>
                  <a:schemeClr val="tx1"/>
                </a:solidFill>
                <a:effectLst/>
                <a:latin typeface="Times New Roman" pitchFamily="18" charset="0"/>
                <a:ea typeface="+mn-ea"/>
                <a:cs typeface="+mn-cs"/>
              </a:rPr>
              <a:t>work</a:t>
            </a:r>
            <a:r>
              <a:rPr lang="nb-NO" sz="1200" kern="1200" dirty="0">
                <a:solidFill>
                  <a:schemeClr val="tx1"/>
                </a:solidFill>
                <a:effectLst/>
                <a:latin typeface="Times New Roman" pitchFamily="18" charset="0"/>
                <a:ea typeface="+mn-ea"/>
                <a:cs typeface="+mn-cs"/>
              </a:rPr>
              <a:t> </a:t>
            </a:r>
            <a:r>
              <a:rPr lang="nb-NO" sz="1200" kern="1200" dirty="0" err="1">
                <a:solidFill>
                  <a:schemeClr val="tx1"/>
                </a:solidFill>
                <a:effectLst/>
                <a:latin typeface="Times New Roman" pitchFamily="18" charset="0"/>
                <a:ea typeface="+mn-ea"/>
                <a:cs typeface="+mn-cs"/>
              </a:rPr>
              <a:t>with</a:t>
            </a:r>
            <a:r>
              <a:rPr lang="nb-NO" sz="1200" kern="1200" dirty="0">
                <a:solidFill>
                  <a:schemeClr val="tx1"/>
                </a:solidFill>
                <a:effectLst/>
                <a:latin typeface="Times New Roman" pitchFamily="18" charset="0"/>
                <a:ea typeface="+mn-ea"/>
                <a:cs typeface="+mn-cs"/>
              </a:rPr>
              <a:t> </a:t>
            </a:r>
            <a:r>
              <a:rPr lang="nb-NO" sz="1200" kern="1200" dirty="0" err="1">
                <a:solidFill>
                  <a:schemeClr val="tx1"/>
                </a:solidFill>
                <a:effectLst/>
                <a:latin typeface="Times New Roman" pitchFamily="18" charset="0"/>
                <a:ea typeface="+mn-ea"/>
                <a:cs typeface="+mn-cs"/>
              </a:rPr>
              <a:t>two</a:t>
            </a:r>
            <a:r>
              <a:rPr lang="nb-NO" sz="1200" kern="1200" dirty="0">
                <a:solidFill>
                  <a:schemeClr val="tx1"/>
                </a:solidFill>
                <a:effectLst/>
                <a:latin typeface="Times New Roman" pitchFamily="18" charset="0"/>
                <a:ea typeface="+mn-ea"/>
                <a:cs typeface="+mn-cs"/>
              </a:rPr>
              <a:t> types </a:t>
            </a:r>
            <a:r>
              <a:rPr lang="nb-NO" sz="1200" kern="1200" dirty="0" err="1">
                <a:solidFill>
                  <a:schemeClr val="tx1"/>
                </a:solidFill>
                <a:effectLst/>
                <a:latin typeface="Times New Roman" pitchFamily="18" charset="0"/>
                <a:ea typeface="+mn-ea"/>
                <a:cs typeface="+mn-cs"/>
              </a:rPr>
              <a:t>of</a:t>
            </a:r>
            <a:r>
              <a:rPr lang="nb-NO" sz="1200" kern="1200" dirty="0">
                <a:solidFill>
                  <a:schemeClr val="tx1"/>
                </a:solidFill>
                <a:effectLst/>
                <a:latin typeface="Times New Roman" pitchFamily="18" charset="0"/>
                <a:ea typeface="+mn-ea"/>
                <a:cs typeface="+mn-cs"/>
              </a:rPr>
              <a:t> files: files </a:t>
            </a:r>
            <a:r>
              <a:rPr lang="nb-NO" sz="1200" kern="1200" dirty="0" err="1">
                <a:solidFill>
                  <a:schemeClr val="tx1"/>
                </a:solidFill>
                <a:effectLst/>
                <a:latin typeface="Times New Roman" pitchFamily="18" charset="0"/>
                <a:ea typeface="+mn-ea"/>
                <a:cs typeface="+mn-cs"/>
              </a:rPr>
              <a:t>with</a:t>
            </a:r>
            <a:r>
              <a:rPr lang="nb-NO" sz="1200" kern="1200" dirty="0">
                <a:solidFill>
                  <a:schemeClr val="tx1"/>
                </a:solidFill>
                <a:effectLst/>
                <a:latin typeface="Times New Roman" pitchFamily="18" charset="0"/>
                <a:ea typeface="+mn-ea"/>
                <a:cs typeface="+mn-cs"/>
              </a:rPr>
              <a:t> </a:t>
            </a:r>
            <a:r>
              <a:rPr lang="nb-NO" sz="1200" kern="1200" dirty="0" err="1">
                <a:solidFill>
                  <a:schemeClr val="tx1"/>
                </a:solidFill>
                <a:effectLst/>
                <a:latin typeface="Times New Roman" pitchFamily="18" charset="0"/>
                <a:ea typeface="+mn-ea"/>
                <a:cs typeface="+mn-cs"/>
              </a:rPr>
              <a:t>extension</a:t>
            </a:r>
            <a:r>
              <a:rPr lang="nb-NO" sz="1200" kern="1200" dirty="0">
                <a:solidFill>
                  <a:schemeClr val="tx1"/>
                </a:solidFill>
                <a:effectLst/>
                <a:latin typeface="Times New Roman" pitchFamily="18" charset="0"/>
                <a:ea typeface="+mn-ea"/>
                <a:cs typeface="+mn-cs"/>
              </a:rPr>
              <a:t> </a:t>
            </a:r>
            <a:r>
              <a:rPr lang="nb-NO" sz="1200" kern="1200" dirty="0" err="1">
                <a:solidFill>
                  <a:schemeClr val="tx1"/>
                </a:solidFill>
                <a:effectLst/>
                <a:latin typeface="Times New Roman" pitchFamily="18" charset="0"/>
                <a:ea typeface="+mn-ea"/>
                <a:cs typeface="+mn-cs"/>
              </a:rPr>
              <a:t>dot</a:t>
            </a:r>
            <a:r>
              <a:rPr lang="nb-NO" sz="1200" kern="1200" dirty="0">
                <a:solidFill>
                  <a:schemeClr val="tx1"/>
                </a:solidFill>
                <a:effectLst/>
                <a:latin typeface="Times New Roman" pitchFamily="18" charset="0"/>
                <a:ea typeface="+mn-ea"/>
                <a:cs typeface="+mn-cs"/>
              </a:rPr>
              <a:t> R, and files </a:t>
            </a:r>
            <a:r>
              <a:rPr lang="nb-NO" sz="1200" kern="1200" dirty="0" err="1">
                <a:solidFill>
                  <a:schemeClr val="tx1"/>
                </a:solidFill>
                <a:effectLst/>
                <a:latin typeface="Times New Roman" pitchFamily="18" charset="0"/>
                <a:ea typeface="+mn-ea"/>
                <a:cs typeface="+mn-cs"/>
              </a:rPr>
              <a:t>with</a:t>
            </a:r>
            <a:r>
              <a:rPr lang="nb-NO" sz="1200" kern="1200" dirty="0">
                <a:solidFill>
                  <a:schemeClr val="tx1"/>
                </a:solidFill>
                <a:effectLst/>
                <a:latin typeface="Times New Roman" pitchFamily="18" charset="0"/>
                <a:ea typeface="+mn-ea"/>
                <a:cs typeface="+mn-cs"/>
              </a:rPr>
              <a:t> </a:t>
            </a:r>
            <a:r>
              <a:rPr lang="nb-NO" sz="1200" kern="1200" dirty="0" err="1">
                <a:solidFill>
                  <a:schemeClr val="tx1"/>
                </a:solidFill>
                <a:effectLst/>
                <a:latin typeface="Times New Roman" pitchFamily="18" charset="0"/>
                <a:ea typeface="+mn-ea"/>
                <a:cs typeface="+mn-cs"/>
              </a:rPr>
              <a:t>extension</a:t>
            </a:r>
            <a:r>
              <a:rPr lang="nb-NO" sz="1200" kern="1200" dirty="0">
                <a:solidFill>
                  <a:schemeClr val="tx1"/>
                </a:solidFill>
                <a:effectLst/>
                <a:latin typeface="Times New Roman" pitchFamily="18" charset="0"/>
                <a:ea typeface="+mn-ea"/>
                <a:cs typeface="+mn-cs"/>
              </a:rPr>
              <a:t> </a:t>
            </a:r>
            <a:r>
              <a:rPr lang="nb-NO" sz="1200" kern="1200" dirty="0" err="1">
                <a:solidFill>
                  <a:schemeClr val="tx1"/>
                </a:solidFill>
                <a:effectLst/>
                <a:latin typeface="Times New Roman" pitchFamily="18" charset="0"/>
                <a:ea typeface="+mn-ea"/>
                <a:cs typeface="+mn-cs"/>
              </a:rPr>
              <a:t>dot</a:t>
            </a:r>
            <a:r>
              <a:rPr lang="nb-NO" sz="1200" kern="1200" dirty="0">
                <a:solidFill>
                  <a:schemeClr val="tx1"/>
                </a:solidFill>
                <a:effectLst/>
                <a:latin typeface="Times New Roman" pitchFamily="18" charset="0"/>
                <a:ea typeface="+mn-ea"/>
                <a:cs typeface="+mn-cs"/>
              </a:rPr>
              <a:t> </a:t>
            </a:r>
            <a:r>
              <a:rPr lang="nb-NO" sz="1200" kern="1200" dirty="0" err="1">
                <a:solidFill>
                  <a:schemeClr val="tx1"/>
                </a:solidFill>
                <a:effectLst/>
                <a:latin typeface="Times New Roman" pitchFamily="18" charset="0"/>
                <a:ea typeface="+mn-ea"/>
                <a:cs typeface="+mn-cs"/>
              </a:rPr>
              <a:t>Rdata</a:t>
            </a:r>
            <a:r>
              <a:rPr lang="nb-NO" sz="1200" kern="1200" dirty="0">
                <a:solidFill>
                  <a:schemeClr val="tx1"/>
                </a:solidFill>
                <a:effectLst/>
                <a:latin typeface="Times New Roman" pitchFamily="18" charset="0"/>
                <a:ea typeface="+mn-ea"/>
                <a:cs typeface="+mn-cs"/>
              </a:rPr>
              <a:t>.</a:t>
            </a:r>
            <a:endParaRPr lang="en-GB" sz="1200" kern="1200" dirty="0">
              <a:solidFill>
                <a:schemeClr val="tx1"/>
              </a:solidFill>
              <a:effectLst/>
              <a:latin typeface="Times New Roman" pitchFamily="18" charset="0"/>
              <a:ea typeface="+mn-ea"/>
              <a:cs typeface="+mn-cs"/>
            </a:endParaRPr>
          </a:p>
        </p:txBody>
      </p:sp>
      <p:sp>
        <p:nvSpPr>
          <p:cNvPr id="4" name="Slide Number Placeholder 3"/>
          <p:cNvSpPr>
            <a:spLocks noGrp="1"/>
          </p:cNvSpPr>
          <p:nvPr>
            <p:ph type="sldNum" sz="quarter" idx="10"/>
          </p:nvPr>
        </p:nvSpPr>
        <p:spPr/>
        <p:txBody>
          <a:bodyPr/>
          <a:lstStyle/>
          <a:p>
            <a:pPr>
              <a:defRPr/>
            </a:pPr>
            <a:fld id="{061C1001-3004-4A5D-9FAE-3327C8EC801E}" type="slidenum">
              <a:rPr lang="en-GB" smtClean="0">
                <a:solidFill>
                  <a:srgbClr val="000000"/>
                </a:solidFill>
              </a:rPr>
              <a:pPr>
                <a:defRPr/>
              </a:pPr>
              <a:t>9</a:t>
            </a:fld>
            <a:endParaRPr lang="en-GB">
              <a:solidFill>
                <a:srgbClr val="000000"/>
              </a:solidFill>
            </a:endParaRPr>
          </a:p>
        </p:txBody>
      </p:sp>
    </p:spTree>
    <p:extLst>
      <p:ext uri="{BB962C8B-B14F-4D97-AF65-F5344CB8AC3E}">
        <p14:creationId xmlns:p14="http://schemas.microsoft.com/office/powerpoint/2010/main" val="23402932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endParaRPr lang="en-GB"/>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n-GB"/>
          </a:p>
        </p:txBody>
      </p:sp>
      <p:sp>
        <p:nvSpPr>
          <p:cNvPr id="6" name="Slide Number Placeholder 5"/>
          <p:cNvSpPr>
            <a:spLocks noGrp="1"/>
          </p:cNvSpPr>
          <p:nvPr>
            <p:ph type="sldNum" sz="quarter" idx="12"/>
          </p:nvPr>
        </p:nvSpPr>
        <p:spPr/>
        <p:txBody>
          <a:bodyPr/>
          <a:lstStyle/>
          <a:p>
            <a:fld id="{8B524A7E-31A5-48EC-A9DB-A73A057130F8}" type="slidenum">
              <a:rPr lang="en-GB" smtClean="0"/>
              <a:t>‹#›</a:t>
            </a:fld>
            <a:endParaRPr lang="en-GB"/>
          </a:p>
        </p:txBody>
      </p:sp>
    </p:spTree>
    <p:extLst>
      <p:ext uri="{BB962C8B-B14F-4D97-AF65-F5344CB8AC3E}">
        <p14:creationId xmlns:p14="http://schemas.microsoft.com/office/powerpoint/2010/main" val="4990671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endParaRPr lang="en-GB"/>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n-GB"/>
          </a:p>
        </p:txBody>
      </p:sp>
      <p:sp>
        <p:nvSpPr>
          <p:cNvPr id="6" name="Slide Number Placeholder 5"/>
          <p:cNvSpPr>
            <a:spLocks noGrp="1"/>
          </p:cNvSpPr>
          <p:nvPr>
            <p:ph type="sldNum" sz="quarter" idx="12"/>
          </p:nvPr>
        </p:nvSpPr>
        <p:spPr/>
        <p:txBody>
          <a:bodyPr/>
          <a:lstStyle/>
          <a:p>
            <a:fld id="{8B524A7E-31A5-48EC-A9DB-A73A057130F8}" type="slidenum">
              <a:rPr lang="en-GB" smtClean="0"/>
              <a:t>‹#›</a:t>
            </a:fld>
            <a:endParaRPr lang="en-GB"/>
          </a:p>
        </p:txBody>
      </p:sp>
    </p:spTree>
    <p:extLst>
      <p:ext uri="{BB962C8B-B14F-4D97-AF65-F5344CB8AC3E}">
        <p14:creationId xmlns:p14="http://schemas.microsoft.com/office/powerpoint/2010/main" val="23744831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endParaRPr lang="en-GB"/>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n-GB"/>
          </a:p>
        </p:txBody>
      </p:sp>
      <p:sp>
        <p:nvSpPr>
          <p:cNvPr id="6" name="Slide Number Placeholder 5"/>
          <p:cNvSpPr>
            <a:spLocks noGrp="1"/>
          </p:cNvSpPr>
          <p:nvPr>
            <p:ph type="sldNum" sz="quarter" idx="12"/>
          </p:nvPr>
        </p:nvSpPr>
        <p:spPr/>
        <p:txBody>
          <a:bodyPr/>
          <a:lstStyle/>
          <a:p>
            <a:fld id="{8B524A7E-31A5-48EC-A9DB-A73A057130F8}" type="slidenum">
              <a:rPr lang="en-GB" smtClean="0"/>
              <a:t>‹#›</a:t>
            </a:fld>
            <a:endParaRPr lang="en-GB" dirty="0"/>
          </a:p>
        </p:txBody>
      </p:sp>
    </p:spTree>
    <p:extLst>
      <p:ext uri="{BB962C8B-B14F-4D97-AF65-F5344CB8AC3E}">
        <p14:creationId xmlns:p14="http://schemas.microsoft.com/office/powerpoint/2010/main" val="17542032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3_Title Slide">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EC8C212-2D57-42C5-82B2-49C75B023127}"/>
              </a:ext>
            </a:extLst>
          </p:cNvPr>
          <p:cNvSpPr>
            <a:spLocks noGrp="1"/>
          </p:cNvSpPr>
          <p:nvPr>
            <p:ph type="sldNum" sz="quarter" idx="10"/>
          </p:nvPr>
        </p:nvSpPr>
        <p:spPr>
          <a:xfrm>
            <a:off x="6975308" y="6356351"/>
            <a:ext cx="2057400" cy="365125"/>
          </a:xfrm>
        </p:spPr>
        <p:txBody>
          <a:bodyPr/>
          <a:lstStyle/>
          <a:p>
            <a:fld id="{0DBAD32F-0E94-48F6-9F0F-4AAEF1416929}" type="slidenum">
              <a:rPr lang="en-GB" smtClean="0"/>
              <a:pPr/>
              <a:t>‹#›</a:t>
            </a:fld>
            <a:endParaRPr lang="en-GB" dirty="0"/>
          </a:p>
        </p:txBody>
      </p:sp>
    </p:spTree>
    <p:extLst>
      <p:ext uri="{BB962C8B-B14F-4D97-AF65-F5344CB8AC3E}">
        <p14:creationId xmlns:p14="http://schemas.microsoft.com/office/powerpoint/2010/main" val="8848953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endParaRPr lang="en-GB"/>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n-GB"/>
          </a:p>
        </p:txBody>
      </p:sp>
      <p:sp>
        <p:nvSpPr>
          <p:cNvPr id="6" name="Slide Number Placeholder 5"/>
          <p:cNvSpPr>
            <a:spLocks noGrp="1"/>
          </p:cNvSpPr>
          <p:nvPr>
            <p:ph type="sldNum" sz="quarter" idx="12"/>
          </p:nvPr>
        </p:nvSpPr>
        <p:spPr/>
        <p:txBody>
          <a:bodyPr/>
          <a:lstStyle/>
          <a:p>
            <a:fld id="{8B524A7E-31A5-48EC-A9DB-A73A057130F8}" type="slidenum">
              <a:rPr lang="en-GB" smtClean="0"/>
              <a:t>‹#›</a:t>
            </a:fld>
            <a:endParaRPr lang="en-GB"/>
          </a:p>
        </p:txBody>
      </p:sp>
    </p:spTree>
    <p:extLst>
      <p:ext uri="{BB962C8B-B14F-4D97-AF65-F5344CB8AC3E}">
        <p14:creationId xmlns:p14="http://schemas.microsoft.com/office/powerpoint/2010/main" val="482793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28650" y="6356351"/>
            <a:ext cx="2057400" cy="365125"/>
          </a:xfrm>
          <a:prstGeom prst="rect">
            <a:avLst/>
          </a:prstGeom>
        </p:spPr>
        <p:txBody>
          <a:bodyPr/>
          <a:lstStyle/>
          <a:p>
            <a:endParaRPr lang="en-GB"/>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n-GB"/>
          </a:p>
        </p:txBody>
      </p:sp>
      <p:sp>
        <p:nvSpPr>
          <p:cNvPr id="6" name="Slide Number Placeholder 5"/>
          <p:cNvSpPr>
            <a:spLocks noGrp="1"/>
          </p:cNvSpPr>
          <p:nvPr>
            <p:ph type="sldNum" sz="quarter" idx="12"/>
          </p:nvPr>
        </p:nvSpPr>
        <p:spPr/>
        <p:txBody>
          <a:bodyPr/>
          <a:lstStyle/>
          <a:p>
            <a:fld id="{8B524A7E-31A5-48EC-A9DB-A73A057130F8}" type="slidenum">
              <a:rPr lang="en-GB" smtClean="0"/>
              <a:t>‹#›</a:t>
            </a:fld>
            <a:endParaRPr lang="en-GB"/>
          </a:p>
        </p:txBody>
      </p:sp>
    </p:spTree>
    <p:extLst>
      <p:ext uri="{BB962C8B-B14F-4D97-AF65-F5344CB8AC3E}">
        <p14:creationId xmlns:p14="http://schemas.microsoft.com/office/powerpoint/2010/main" val="26307892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628650" y="6356351"/>
            <a:ext cx="2057400" cy="365125"/>
          </a:xfrm>
          <a:prstGeom prst="rect">
            <a:avLst/>
          </a:prstGeom>
        </p:spPr>
        <p:txBody>
          <a:bodyPr/>
          <a:lstStyle/>
          <a:p>
            <a:endParaRPr lang="en-GB"/>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endParaRPr lang="en-GB"/>
          </a:p>
        </p:txBody>
      </p:sp>
      <p:sp>
        <p:nvSpPr>
          <p:cNvPr id="7" name="Slide Number Placeholder 6"/>
          <p:cNvSpPr>
            <a:spLocks noGrp="1"/>
          </p:cNvSpPr>
          <p:nvPr>
            <p:ph type="sldNum" sz="quarter" idx="12"/>
          </p:nvPr>
        </p:nvSpPr>
        <p:spPr/>
        <p:txBody>
          <a:bodyPr/>
          <a:lstStyle/>
          <a:p>
            <a:fld id="{8B524A7E-31A5-48EC-A9DB-A73A057130F8}" type="slidenum">
              <a:rPr lang="en-GB" smtClean="0"/>
              <a:t>‹#›</a:t>
            </a:fld>
            <a:endParaRPr lang="en-GB"/>
          </a:p>
        </p:txBody>
      </p:sp>
    </p:spTree>
    <p:extLst>
      <p:ext uri="{BB962C8B-B14F-4D97-AF65-F5344CB8AC3E}">
        <p14:creationId xmlns:p14="http://schemas.microsoft.com/office/powerpoint/2010/main" val="35555236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628650" y="6356351"/>
            <a:ext cx="2057400" cy="365125"/>
          </a:xfrm>
          <a:prstGeom prst="rect">
            <a:avLst/>
          </a:prstGeom>
        </p:spPr>
        <p:txBody>
          <a:bodyPr/>
          <a:lstStyle/>
          <a:p>
            <a:endParaRPr lang="en-GB"/>
          </a:p>
        </p:txBody>
      </p:sp>
      <p:sp>
        <p:nvSpPr>
          <p:cNvPr id="8" name="Footer Placeholder 7"/>
          <p:cNvSpPr>
            <a:spLocks noGrp="1"/>
          </p:cNvSpPr>
          <p:nvPr>
            <p:ph type="ftr" sz="quarter" idx="11"/>
          </p:nvPr>
        </p:nvSpPr>
        <p:spPr>
          <a:xfrm>
            <a:off x="3028950" y="6356351"/>
            <a:ext cx="3086100" cy="365125"/>
          </a:xfrm>
          <a:prstGeom prst="rect">
            <a:avLst/>
          </a:prstGeom>
        </p:spPr>
        <p:txBody>
          <a:bodyPr/>
          <a:lstStyle/>
          <a:p>
            <a:endParaRPr lang="en-GB"/>
          </a:p>
        </p:txBody>
      </p:sp>
      <p:sp>
        <p:nvSpPr>
          <p:cNvPr id="9" name="Slide Number Placeholder 8"/>
          <p:cNvSpPr>
            <a:spLocks noGrp="1"/>
          </p:cNvSpPr>
          <p:nvPr>
            <p:ph type="sldNum" sz="quarter" idx="12"/>
          </p:nvPr>
        </p:nvSpPr>
        <p:spPr/>
        <p:txBody>
          <a:bodyPr/>
          <a:lstStyle/>
          <a:p>
            <a:fld id="{8B524A7E-31A5-48EC-A9DB-A73A057130F8}" type="slidenum">
              <a:rPr lang="en-GB" smtClean="0"/>
              <a:t>‹#›</a:t>
            </a:fld>
            <a:endParaRPr lang="en-GB"/>
          </a:p>
        </p:txBody>
      </p:sp>
    </p:spTree>
    <p:extLst>
      <p:ext uri="{BB962C8B-B14F-4D97-AF65-F5344CB8AC3E}">
        <p14:creationId xmlns:p14="http://schemas.microsoft.com/office/powerpoint/2010/main" val="41900182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628650" y="6356351"/>
            <a:ext cx="2057400" cy="365125"/>
          </a:xfrm>
          <a:prstGeom prst="rect">
            <a:avLst/>
          </a:prstGeom>
        </p:spPr>
        <p:txBody>
          <a:bodyPr/>
          <a:lstStyle/>
          <a:p>
            <a:endParaRPr lang="en-GB"/>
          </a:p>
        </p:txBody>
      </p:sp>
      <p:sp>
        <p:nvSpPr>
          <p:cNvPr id="4" name="Footer Placeholder 3"/>
          <p:cNvSpPr>
            <a:spLocks noGrp="1"/>
          </p:cNvSpPr>
          <p:nvPr>
            <p:ph type="ftr" sz="quarter" idx="11"/>
          </p:nvPr>
        </p:nvSpPr>
        <p:spPr>
          <a:xfrm>
            <a:off x="3028950" y="6356351"/>
            <a:ext cx="3086100" cy="365125"/>
          </a:xfrm>
          <a:prstGeom prst="rect">
            <a:avLst/>
          </a:prstGeom>
        </p:spPr>
        <p:txBody>
          <a:bodyPr/>
          <a:lstStyle/>
          <a:p>
            <a:endParaRPr lang="en-GB"/>
          </a:p>
        </p:txBody>
      </p:sp>
      <p:sp>
        <p:nvSpPr>
          <p:cNvPr id="5" name="Slide Number Placeholder 4"/>
          <p:cNvSpPr>
            <a:spLocks noGrp="1"/>
          </p:cNvSpPr>
          <p:nvPr>
            <p:ph type="sldNum" sz="quarter" idx="12"/>
          </p:nvPr>
        </p:nvSpPr>
        <p:spPr/>
        <p:txBody>
          <a:bodyPr/>
          <a:lstStyle/>
          <a:p>
            <a:fld id="{8B524A7E-31A5-48EC-A9DB-A73A057130F8}" type="slidenum">
              <a:rPr lang="en-GB" smtClean="0"/>
              <a:t>‹#›</a:t>
            </a:fld>
            <a:endParaRPr lang="en-GB"/>
          </a:p>
        </p:txBody>
      </p:sp>
    </p:spTree>
    <p:extLst>
      <p:ext uri="{BB962C8B-B14F-4D97-AF65-F5344CB8AC3E}">
        <p14:creationId xmlns:p14="http://schemas.microsoft.com/office/powerpoint/2010/main" val="2826751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6356351"/>
            <a:ext cx="2057400" cy="365125"/>
          </a:xfrm>
          <a:prstGeom prst="rect">
            <a:avLst/>
          </a:prstGeom>
        </p:spPr>
        <p:txBody>
          <a:bodyPr/>
          <a:lstStyle/>
          <a:p>
            <a:endParaRPr lang="en-GB"/>
          </a:p>
        </p:txBody>
      </p:sp>
      <p:sp>
        <p:nvSpPr>
          <p:cNvPr id="3" name="Footer Placeholder 2"/>
          <p:cNvSpPr>
            <a:spLocks noGrp="1"/>
          </p:cNvSpPr>
          <p:nvPr>
            <p:ph type="ftr" sz="quarter" idx="11"/>
          </p:nvPr>
        </p:nvSpPr>
        <p:spPr>
          <a:xfrm>
            <a:off x="3028950" y="6356351"/>
            <a:ext cx="3086100" cy="365125"/>
          </a:xfrm>
          <a:prstGeom prst="rect">
            <a:avLst/>
          </a:prstGeom>
        </p:spPr>
        <p:txBody>
          <a:bodyPr/>
          <a:lstStyle/>
          <a:p>
            <a:endParaRPr lang="en-GB"/>
          </a:p>
        </p:txBody>
      </p:sp>
      <p:sp>
        <p:nvSpPr>
          <p:cNvPr id="4" name="Slide Number Placeholder 3"/>
          <p:cNvSpPr>
            <a:spLocks noGrp="1"/>
          </p:cNvSpPr>
          <p:nvPr>
            <p:ph type="sldNum" sz="quarter" idx="12"/>
          </p:nvPr>
        </p:nvSpPr>
        <p:spPr/>
        <p:txBody>
          <a:bodyPr/>
          <a:lstStyle/>
          <a:p>
            <a:fld id="{8B524A7E-31A5-48EC-A9DB-A73A057130F8}" type="slidenum">
              <a:rPr lang="en-GB" smtClean="0"/>
              <a:t>‹#›</a:t>
            </a:fld>
            <a:endParaRPr lang="en-GB"/>
          </a:p>
        </p:txBody>
      </p:sp>
    </p:spTree>
    <p:extLst>
      <p:ext uri="{BB962C8B-B14F-4D97-AF65-F5344CB8AC3E}">
        <p14:creationId xmlns:p14="http://schemas.microsoft.com/office/powerpoint/2010/main" val="2999701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628650" y="6356351"/>
            <a:ext cx="2057400" cy="365125"/>
          </a:xfrm>
          <a:prstGeom prst="rect">
            <a:avLst/>
          </a:prstGeom>
        </p:spPr>
        <p:txBody>
          <a:bodyPr/>
          <a:lstStyle/>
          <a:p>
            <a:endParaRPr lang="en-GB"/>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endParaRPr lang="en-GB"/>
          </a:p>
        </p:txBody>
      </p:sp>
      <p:sp>
        <p:nvSpPr>
          <p:cNvPr id="7" name="Slide Number Placeholder 6"/>
          <p:cNvSpPr>
            <a:spLocks noGrp="1"/>
          </p:cNvSpPr>
          <p:nvPr>
            <p:ph type="sldNum" sz="quarter" idx="12"/>
          </p:nvPr>
        </p:nvSpPr>
        <p:spPr/>
        <p:txBody>
          <a:bodyPr/>
          <a:lstStyle/>
          <a:p>
            <a:fld id="{8B524A7E-31A5-48EC-A9DB-A73A057130F8}" type="slidenum">
              <a:rPr lang="en-GB" smtClean="0"/>
              <a:t>‹#›</a:t>
            </a:fld>
            <a:endParaRPr lang="en-GB"/>
          </a:p>
        </p:txBody>
      </p:sp>
    </p:spTree>
    <p:extLst>
      <p:ext uri="{BB962C8B-B14F-4D97-AF65-F5344CB8AC3E}">
        <p14:creationId xmlns:p14="http://schemas.microsoft.com/office/powerpoint/2010/main" val="28572611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628650" y="6356351"/>
            <a:ext cx="2057400" cy="365125"/>
          </a:xfrm>
          <a:prstGeom prst="rect">
            <a:avLst/>
          </a:prstGeom>
        </p:spPr>
        <p:txBody>
          <a:bodyPr/>
          <a:lstStyle/>
          <a:p>
            <a:endParaRPr lang="en-GB"/>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endParaRPr lang="en-GB"/>
          </a:p>
        </p:txBody>
      </p:sp>
      <p:sp>
        <p:nvSpPr>
          <p:cNvPr id="7" name="Slide Number Placeholder 6"/>
          <p:cNvSpPr>
            <a:spLocks noGrp="1"/>
          </p:cNvSpPr>
          <p:nvPr>
            <p:ph type="sldNum" sz="quarter" idx="12"/>
          </p:nvPr>
        </p:nvSpPr>
        <p:spPr/>
        <p:txBody>
          <a:bodyPr/>
          <a:lstStyle/>
          <a:p>
            <a:fld id="{8B524A7E-31A5-48EC-A9DB-A73A057130F8}" type="slidenum">
              <a:rPr lang="en-GB" smtClean="0"/>
              <a:t>‹#›</a:t>
            </a:fld>
            <a:endParaRPr lang="en-GB"/>
          </a:p>
        </p:txBody>
      </p:sp>
    </p:spTree>
    <p:extLst>
      <p:ext uri="{BB962C8B-B14F-4D97-AF65-F5344CB8AC3E}">
        <p14:creationId xmlns:p14="http://schemas.microsoft.com/office/powerpoint/2010/main" val="34825573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BAD32F-0E94-48F6-9F0F-4AAEF1416929}" type="slidenum">
              <a:rPr lang="en-GB" smtClean="0"/>
              <a:pPr/>
              <a:t>‹#›</a:t>
            </a:fld>
            <a:endParaRPr lang="en-GB" dirty="0"/>
          </a:p>
        </p:txBody>
      </p:sp>
    </p:spTree>
    <p:extLst>
      <p:ext uri="{BB962C8B-B14F-4D97-AF65-F5344CB8AC3E}">
        <p14:creationId xmlns:p14="http://schemas.microsoft.com/office/powerpoint/2010/main" val="65499903"/>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9.png"/><Relationship Id="rId7"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2.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hyperlink" Target="https://www.r-project.org/" TargetMode="External"/><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hyperlink" Target="https://www.rstudio.com/products/rstudio/download/#download" TargetMode="External"/></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4.xml"/><Relationship Id="rId1" Type="http://schemas.openxmlformats.org/officeDocument/2006/relationships/slideLayout" Target="../slideLayouts/slideLayout12.xml"/><Relationship Id="rId4" Type="http://schemas.openxmlformats.org/officeDocument/2006/relationships/image" Target="../media/image24.png"/></Relationships>
</file>

<file path=ppt/slides/_rels/slide3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3" Type="http://schemas.openxmlformats.org/officeDocument/2006/relationships/hyperlink" Target="https://cran.uib.no/" TargetMode="External"/><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3" Type="http://schemas.openxmlformats.org/officeDocument/2006/relationships/hyperlink" Target="https://cran.r-project.org/" TargetMode="External"/><Relationship Id="rId2" Type="http://schemas.openxmlformats.org/officeDocument/2006/relationships/notesSlide" Target="../notesSlides/notesSlide37.xml"/><Relationship Id="rId1" Type="http://schemas.openxmlformats.org/officeDocument/2006/relationships/slideLayout" Target="../slideLayouts/slideLayout12.xml"/><Relationship Id="rId4" Type="http://schemas.openxmlformats.org/officeDocument/2006/relationships/image" Target="../media/image25.png"/></Relationships>
</file>

<file path=ppt/slides/_rels/slide3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8.xml"/><Relationship Id="rId1" Type="http://schemas.openxmlformats.org/officeDocument/2006/relationships/slideLayout" Target="../slideLayouts/slideLayout12.xml"/><Relationship Id="rId4" Type="http://schemas.openxmlformats.org/officeDocument/2006/relationships/hyperlink" Target="https://cran.uib.no/" TargetMode="External"/></Relationships>
</file>

<file path=ppt/slides/_rels/slide3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9.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4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0.xml"/><Relationship Id="rId1" Type="http://schemas.openxmlformats.org/officeDocument/2006/relationships/slideLayout" Target="../slideLayouts/slideLayout12.xml"/><Relationship Id="rId5" Type="http://schemas.openxmlformats.org/officeDocument/2006/relationships/image" Target="../media/image30.png"/><Relationship Id="rId4" Type="http://schemas.openxmlformats.org/officeDocument/2006/relationships/image" Target="../media/image29.png"/></Relationships>
</file>

<file path=ppt/slides/_rels/slide4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1.xml"/><Relationship Id="rId1" Type="http://schemas.openxmlformats.org/officeDocument/2006/relationships/slideLayout" Target="../slideLayouts/slideLayout12.xml"/><Relationship Id="rId5" Type="http://schemas.openxmlformats.org/officeDocument/2006/relationships/hyperlink" Target="http://www.r-project.org/" TargetMode="External"/><Relationship Id="rId4" Type="http://schemas.openxmlformats.org/officeDocument/2006/relationships/image" Target="../media/image32.png"/></Relationships>
</file>

<file path=ppt/slides/_rels/slide42.xml.rels><?xml version="1.0" encoding="UTF-8" standalone="yes"?>
<Relationships xmlns="http://schemas.openxmlformats.org/package/2006/relationships"><Relationship Id="rId3" Type="http://schemas.openxmlformats.org/officeDocument/2006/relationships/hyperlink" Target="http://www.ecosia.org/" TargetMode="External"/><Relationship Id="rId2" Type="http://schemas.openxmlformats.org/officeDocument/2006/relationships/notesSlide" Target="../notesSlides/notesSlide42.xml"/><Relationship Id="rId1" Type="http://schemas.openxmlformats.org/officeDocument/2006/relationships/slideLayout" Target="../slideLayouts/slideLayout1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hyperlink" Target="http://www.google.com/" TargetMode="External"/></Relationships>
</file>

<file path=ppt/slides/_rels/slide4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3.xml"/><Relationship Id="rId1" Type="http://schemas.openxmlformats.org/officeDocument/2006/relationships/slideLayout" Target="../slideLayouts/slideLayout12.xml"/><Relationship Id="rId6" Type="http://schemas.openxmlformats.org/officeDocument/2006/relationships/hyperlink" Target="http://www.statmethods.net/" TargetMode="External"/><Relationship Id="rId5" Type="http://schemas.openxmlformats.org/officeDocument/2006/relationships/hyperlink" Target="https://stats.stackexchange.com/" TargetMode="External"/><Relationship Id="rId4" Type="http://schemas.openxmlformats.org/officeDocument/2006/relationships/hyperlink" Target="http://stackoverflow.com/" TargetMode="External"/></Relationships>
</file>

<file path=ppt/slides/_rels/slide44.xml.rels><?xml version="1.0" encoding="UTF-8" standalone="yes"?>
<Relationships xmlns="http://schemas.openxmlformats.org/package/2006/relationships"><Relationship Id="rId3" Type="http://schemas.openxmlformats.org/officeDocument/2006/relationships/hyperlink" Target="https://stackoverflow.com/questions/5963269/how-to-make-a-great-r-reproducible-example" TargetMode="External"/><Relationship Id="rId2" Type="http://schemas.openxmlformats.org/officeDocument/2006/relationships/notesSlide" Target="../notesSlides/notesSlide44.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12.xml"/><Relationship Id="rId5" Type="http://schemas.openxmlformats.org/officeDocument/2006/relationships/image" Target="../media/image6.png"/><Relationship Id="rId4" Type="http://schemas.openxmlformats.org/officeDocument/2006/relationships/hyperlink" Target="https://www.datacamp.com/community/tutorials/r-or-python-for-data-analysis"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hyperlink" Target="https://cran.uib.no/" TargetMode="External"/><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hyperlink" Target="https://www.rstudio.com/products/rstudio/download/#download"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2.xml"/><Relationship Id="rId5" Type="http://schemas.openxmlformats.org/officeDocument/2006/relationships/hyperlink" Target="https://www.freestatistics.org/cran/bin/macosx/RMacOSX-FAQ.html" TargetMode="External"/><Relationship Id="rId4" Type="http://schemas.openxmlformats.org/officeDocument/2006/relationships/hyperlink" Target="https://www.freestatistics.org/cran/bin/windows/base/rw-FAQ.html"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2919" name="Text Box 7"/>
          <p:cNvSpPr txBox="1">
            <a:spLocks noChangeArrowheads="1"/>
          </p:cNvSpPr>
          <p:nvPr/>
        </p:nvSpPr>
        <p:spPr bwMode="auto">
          <a:xfrm>
            <a:off x="-381000" y="2871733"/>
            <a:ext cx="9906000" cy="3945324"/>
          </a:xfrm>
          <a:prstGeom prst="rect">
            <a:avLst/>
          </a:prstGeom>
          <a:noFill/>
          <a:ln w="9525">
            <a:noFill/>
            <a:miter lim="800000"/>
            <a:headEnd/>
            <a:tailEnd/>
          </a:ln>
          <a:effectLst/>
        </p:spPr>
        <p:txBody>
          <a:bodyPr wrap="square" lIns="20967" tIns="10484" rIns="20967" bIns="10484">
            <a:spAutoFit/>
          </a:bodyPr>
          <a:lstStyle/>
          <a:p>
            <a:pPr algn="ctr" defTabSz="209550">
              <a:defRPr/>
            </a:pPr>
            <a:endParaRPr lang="en-US" sz="1700" dirty="0">
              <a:solidFill>
                <a:srgbClr val="000000"/>
              </a:solidFill>
              <a:latin typeface="Century Gothic" pitchFamily="34" charset="0"/>
            </a:endParaRPr>
          </a:p>
          <a:p>
            <a:pPr algn="ctr" defTabSz="209550">
              <a:defRPr/>
            </a:pPr>
            <a:endParaRPr lang="en-US" sz="1700" dirty="0">
              <a:solidFill>
                <a:srgbClr val="000000"/>
              </a:solidFill>
              <a:latin typeface="Century Gothic" pitchFamily="34" charset="0"/>
            </a:endParaRPr>
          </a:p>
          <a:p>
            <a:pPr algn="ctr" defTabSz="209550">
              <a:defRPr/>
            </a:pPr>
            <a:r>
              <a:rPr lang="en-US" sz="1700" dirty="0">
                <a:solidFill>
                  <a:srgbClr val="000000"/>
                </a:solidFill>
                <a:latin typeface="Century Gothic" pitchFamily="34" charset="0"/>
              </a:rPr>
              <a:t>Joost Raeymaekers</a:t>
            </a:r>
          </a:p>
          <a:p>
            <a:pPr algn="ctr" defTabSz="209550">
              <a:defRPr/>
            </a:pPr>
            <a:endParaRPr lang="en-US" sz="1700" dirty="0">
              <a:solidFill>
                <a:srgbClr val="000000"/>
              </a:solidFill>
              <a:latin typeface="Century Gothic" pitchFamily="34" charset="0"/>
            </a:endParaRPr>
          </a:p>
          <a:p>
            <a:pPr algn="ctr" defTabSz="209550">
              <a:defRPr/>
            </a:pPr>
            <a:endParaRPr lang="en-US" sz="1700" dirty="0">
              <a:solidFill>
                <a:srgbClr val="000000"/>
              </a:solidFill>
              <a:latin typeface="Century Gothic" pitchFamily="34" charset="0"/>
            </a:endParaRPr>
          </a:p>
          <a:p>
            <a:pPr algn="ctr" defTabSz="209550">
              <a:defRPr/>
            </a:pPr>
            <a:endParaRPr lang="en-US" sz="1700" dirty="0">
              <a:solidFill>
                <a:srgbClr val="000000"/>
              </a:solidFill>
              <a:latin typeface="Century Gothic" pitchFamily="34" charset="0"/>
            </a:endParaRPr>
          </a:p>
          <a:p>
            <a:pPr algn="ctr" defTabSz="209550">
              <a:defRPr/>
            </a:pPr>
            <a:endParaRPr lang="en-US" sz="1700" dirty="0">
              <a:solidFill>
                <a:srgbClr val="000000"/>
              </a:solidFill>
              <a:latin typeface="Century Gothic" pitchFamily="34" charset="0"/>
            </a:endParaRPr>
          </a:p>
          <a:p>
            <a:pPr algn="ctr" defTabSz="209550">
              <a:defRPr/>
            </a:pPr>
            <a:endParaRPr lang="en-US" sz="1700" dirty="0">
              <a:solidFill>
                <a:srgbClr val="000000"/>
              </a:solidFill>
              <a:latin typeface="Century Gothic" pitchFamily="34" charset="0"/>
            </a:endParaRPr>
          </a:p>
          <a:p>
            <a:pPr algn="ctr" defTabSz="209550">
              <a:defRPr/>
            </a:pPr>
            <a:endParaRPr lang="en-US" sz="1700" dirty="0">
              <a:solidFill>
                <a:srgbClr val="000000"/>
              </a:solidFill>
              <a:latin typeface="Century Gothic" pitchFamily="34" charset="0"/>
            </a:endParaRPr>
          </a:p>
          <a:p>
            <a:pPr algn="ctr" defTabSz="209550">
              <a:defRPr/>
            </a:pPr>
            <a:endParaRPr lang="en-US" sz="1700" dirty="0">
              <a:solidFill>
                <a:srgbClr val="000000"/>
              </a:solidFill>
              <a:latin typeface="Century Gothic" pitchFamily="34" charset="0"/>
            </a:endParaRPr>
          </a:p>
          <a:p>
            <a:pPr algn="ctr" defTabSz="209550">
              <a:defRPr/>
            </a:pPr>
            <a:endParaRPr lang="en-US" sz="1700" dirty="0">
              <a:solidFill>
                <a:srgbClr val="000000"/>
              </a:solidFill>
              <a:latin typeface="Century Gothic" pitchFamily="34" charset="0"/>
            </a:endParaRPr>
          </a:p>
          <a:p>
            <a:pPr algn="ctr" defTabSz="209550">
              <a:defRPr/>
            </a:pPr>
            <a:endParaRPr lang="en-US" sz="1700" dirty="0">
              <a:solidFill>
                <a:srgbClr val="000000"/>
              </a:solidFill>
              <a:latin typeface="Century Gothic" pitchFamily="34" charset="0"/>
            </a:endParaRPr>
          </a:p>
          <a:p>
            <a:pPr algn="ctr" defTabSz="209550">
              <a:defRPr/>
            </a:pPr>
            <a:endParaRPr lang="en-US" sz="1700" dirty="0">
              <a:solidFill>
                <a:srgbClr val="000000"/>
              </a:solidFill>
              <a:latin typeface="Century Gothic" pitchFamily="34" charset="0"/>
            </a:endParaRPr>
          </a:p>
          <a:p>
            <a:pPr algn="ctr" defTabSz="209550">
              <a:defRPr/>
            </a:pPr>
            <a:endParaRPr lang="en-US" sz="1700" dirty="0">
              <a:solidFill>
                <a:srgbClr val="000000"/>
              </a:solidFill>
              <a:latin typeface="Century Gothic" pitchFamily="34" charset="0"/>
            </a:endParaRPr>
          </a:p>
          <a:p>
            <a:pPr algn="ctr" defTabSz="209550">
              <a:defRPr/>
            </a:pPr>
            <a:r>
              <a:rPr lang="en-US" sz="1700" dirty="0">
                <a:solidFill>
                  <a:srgbClr val="000000"/>
                </a:solidFill>
                <a:latin typeface="Century Gothic" pitchFamily="34" charset="0"/>
              </a:rPr>
              <a:t>Faculty of Biosciences and Aquaculture, Nord University, Bodø, Norway</a:t>
            </a:r>
          </a:p>
        </p:txBody>
      </p:sp>
      <p:sp>
        <p:nvSpPr>
          <p:cNvPr id="4" name="Rectangle 2"/>
          <p:cNvSpPr>
            <a:spLocks noChangeArrowheads="1"/>
          </p:cNvSpPr>
          <p:nvPr/>
        </p:nvSpPr>
        <p:spPr bwMode="auto">
          <a:xfrm>
            <a:off x="-381000" y="260648"/>
            <a:ext cx="9906000" cy="452048"/>
          </a:xfrm>
          <a:prstGeom prst="rect">
            <a:avLst/>
          </a:prstGeom>
          <a:noFill/>
          <a:ln w="9525">
            <a:noFill/>
            <a:miter lim="800000"/>
            <a:headEnd/>
            <a:tailEnd/>
          </a:ln>
          <a:effectLst/>
        </p:spPr>
        <p:txBody>
          <a:bodyPr wrap="square" lIns="20955" tIns="10478" rIns="20955" bIns="10478">
            <a:spAutoFit/>
          </a:bodyPr>
          <a:lstStyle/>
          <a:p>
            <a:pPr algn="ctr" defTabSz="209550"/>
            <a:r>
              <a:rPr lang="en-GB" sz="2800" b="1" dirty="0">
                <a:solidFill>
                  <a:srgbClr val="000000"/>
                </a:solidFill>
                <a:latin typeface="Century Gothic" pitchFamily="34" charset="0"/>
              </a:rPr>
              <a:t>An introduction to R and </a:t>
            </a:r>
            <a:r>
              <a:rPr lang="en-GB" sz="2800" b="1" dirty="0" err="1">
                <a:solidFill>
                  <a:srgbClr val="000000"/>
                </a:solidFill>
                <a:latin typeface="Century Gothic" pitchFamily="34" charset="0"/>
              </a:rPr>
              <a:t>Rstudio</a:t>
            </a:r>
            <a:endParaRPr lang="en-GB" sz="2800" b="1" dirty="0">
              <a:solidFill>
                <a:srgbClr val="000000"/>
              </a:solidFill>
              <a:latin typeface="Century Gothic" pitchFamily="34" charset="0"/>
            </a:endParaRPr>
          </a:p>
        </p:txBody>
      </p:sp>
      <p:pic>
        <p:nvPicPr>
          <p:cNvPr id="7" name="Picture 6"/>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23528" y="5395384"/>
            <a:ext cx="1872208" cy="665303"/>
          </a:xfrm>
          <a:prstGeom prst="rect">
            <a:avLst/>
          </a:prstGeom>
        </p:spPr>
      </p:pic>
      <p:sp>
        <p:nvSpPr>
          <p:cNvPr id="12" name="Rectangle 11"/>
          <p:cNvSpPr/>
          <p:nvPr/>
        </p:nvSpPr>
        <p:spPr>
          <a:xfrm>
            <a:off x="2669255" y="4570877"/>
            <a:ext cx="4143916" cy="646331"/>
          </a:xfrm>
          <a:prstGeom prst="rect">
            <a:avLst/>
          </a:prstGeom>
        </p:spPr>
        <p:txBody>
          <a:bodyPr wrap="square">
            <a:spAutoFit/>
          </a:bodyPr>
          <a:lstStyle/>
          <a:p>
            <a:pPr algn="ctr"/>
            <a:endParaRPr lang="en-GB" dirty="0">
              <a:solidFill>
                <a:srgbClr val="000066"/>
              </a:solidFill>
              <a:latin typeface="Century Gothic" panose="020B0502020202020204" pitchFamily="34" charset="0"/>
            </a:endParaRPr>
          </a:p>
          <a:p>
            <a:pPr algn="ctr"/>
            <a:r>
              <a:rPr lang="en-GB" dirty="0">
                <a:solidFill>
                  <a:srgbClr val="000066"/>
                </a:solidFill>
                <a:latin typeface="Century Gothic" panose="020B0502020202020204" pitchFamily="34" charset="0"/>
              </a:rPr>
              <a:t>@</a:t>
            </a:r>
            <a:r>
              <a:rPr lang="en-GB" b="1" dirty="0" err="1">
                <a:solidFill>
                  <a:srgbClr val="000066"/>
                </a:solidFill>
                <a:latin typeface="Century Gothic" panose="020B0502020202020204" pitchFamily="34" charset="0"/>
              </a:rPr>
              <a:t>JoostRaeymkrs</a:t>
            </a:r>
            <a:endParaRPr lang="en-GB" b="1" dirty="0">
              <a:solidFill>
                <a:srgbClr val="000066"/>
              </a:solidFill>
              <a:latin typeface="Century Gothic" panose="020B0502020202020204" pitchFamily="34" charset="0"/>
            </a:endParaRPr>
          </a:p>
        </p:txBody>
      </p:sp>
      <p:pic>
        <p:nvPicPr>
          <p:cNvPr id="13" name="Picture 12"/>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2599979" y="4647696"/>
            <a:ext cx="973269" cy="790294"/>
          </a:xfrm>
          <a:prstGeom prst="rect">
            <a:avLst/>
          </a:prstGeom>
        </p:spPr>
      </p:pic>
      <p:pic>
        <p:nvPicPr>
          <p:cNvPr id="10" name="Picture 9"/>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3189208" y="941418"/>
            <a:ext cx="1113865" cy="863245"/>
          </a:xfrm>
          <a:prstGeom prst="rect">
            <a:avLst/>
          </a:prstGeom>
        </p:spPr>
      </p:pic>
      <p:pic>
        <p:nvPicPr>
          <p:cNvPr id="14" name="Picture 13"/>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4303073" y="1497369"/>
            <a:ext cx="1051582" cy="1051582"/>
          </a:xfrm>
          <a:prstGeom prst="rect">
            <a:avLst/>
          </a:prstGeom>
        </p:spPr>
      </p:pic>
    </p:spTree>
    <p:extLst>
      <p:ext uri="{BB962C8B-B14F-4D97-AF65-F5344CB8AC3E}">
        <p14:creationId xmlns:p14="http://schemas.microsoft.com/office/powerpoint/2010/main" val="1828421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401204" y="178296"/>
            <a:ext cx="8076046" cy="5078313"/>
          </a:xfrm>
          <a:prstGeom prst="rect">
            <a:avLst/>
          </a:prstGeom>
        </p:spPr>
        <p:txBody>
          <a:bodyPr wrap="square">
            <a:spAutoFit/>
          </a:bodyPr>
          <a:lstStyle/>
          <a:p>
            <a:pPr algn="ctr"/>
            <a:endParaRPr lang="en-US" sz="2200" b="1" dirty="0">
              <a:solidFill>
                <a:srgbClr val="000000"/>
              </a:solidFill>
              <a:latin typeface="Calibri" panose="020F0502020204030204" pitchFamily="34" charset="0"/>
            </a:endParaRPr>
          </a:p>
          <a:p>
            <a:pPr algn="ctr"/>
            <a:endParaRPr lang="en-US" sz="2200" b="1" dirty="0">
              <a:solidFill>
                <a:srgbClr val="000000"/>
              </a:solidFill>
              <a:latin typeface="Calibri" panose="020F0502020204030204" pitchFamily="34" charset="0"/>
            </a:endParaRPr>
          </a:p>
          <a:p>
            <a:pPr marL="342900" indent="-342900">
              <a:buFont typeface="Arial" panose="020B0604020202020204" pitchFamily="34" charset="0"/>
              <a:buChar char="•"/>
            </a:pPr>
            <a:r>
              <a:rPr lang="en-US" sz="2000" dirty="0">
                <a:solidFill>
                  <a:srgbClr val="000000"/>
                </a:solidFill>
                <a:latin typeface="Calibri" panose="020F0502020204030204" pitchFamily="34" charset="0"/>
              </a:rPr>
              <a:t>When you see the          symbol in front of an «.R» or «.</a:t>
            </a:r>
            <a:r>
              <a:rPr lang="en-US" sz="2000" dirty="0" err="1">
                <a:solidFill>
                  <a:srgbClr val="000000"/>
                </a:solidFill>
                <a:latin typeface="Calibri" panose="020F0502020204030204" pitchFamily="34" charset="0"/>
              </a:rPr>
              <a:t>Rdata</a:t>
            </a:r>
            <a:r>
              <a:rPr lang="en-US" sz="2000" dirty="0">
                <a:solidFill>
                  <a:srgbClr val="000000"/>
                </a:solidFill>
                <a:latin typeface="Calibri" panose="020F0502020204030204" pitchFamily="34" charset="0"/>
              </a:rPr>
              <a:t>» file, than the file is associated with </a:t>
            </a:r>
            <a:r>
              <a:rPr lang="en-US" sz="2000" b="1" dirty="0">
                <a:solidFill>
                  <a:srgbClr val="000000"/>
                </a:solidFill>
                <a:latin typeface="Calibri" panose="020F0502020204030204" pitchFamily="34" charset="0"/>
              </a:rPr>
              <a:t>R</a:t>
            </a:r>
            <a:r>
              <a:rPr lang="en-US" sz="2000" dirty="0">
                <a:solidFill>
                  <a:srgbClr val="000000"/>
                </a:solidFill>
                <a:latin typeface="Calibri" panose="020F0502020204030204" pitchFamily="34" charset="0"/>
              </a:rPr>
              <a:t>. Double-clicking the file will open the file in R instead of </a:t>
            </a:r>
            <a:r>
              <a:rPr lang="en-US" sz="2000" dirty="0" err="1">
                <a:solidFill>
                  <a:srgbClr val="000000"/>
                </a:solidFill>
                <a:latin typeface="Calibri" panose="020F0502020204030204" pitchFamily="34" charset="0"/>
              </a:rPr>
              <a:t>Rstudio</a:t>
            </a:r>
            <a:r>
              <a:rPr lang="en-US" sz="2000" dirty="0">
                <a:solidFill>
                  <a:srgbClr val="000000"/>
                </a:solidFill>
                <a:latin typeface="Calibri" panose="020F0502020204030204" pitchFamily="34" charset="0"/>
              </a:rPr>
              <a:t>.</a:t>
            </a:r>
          </a:p>
          <a:p>
            <a:pPr marL="342900" indent="-342900">
              <a:buFont typeface="Arial" panose="020B0604020202020204" pitchFamily="34" charset="0"/>
              <a:buChar char="•"/>
            </a:pPr>
            <a:endParaRPr lang="en-US" sz="2000" dirty="0">
              <a:solidFill>
                <a:srgbClr val="000000"/>
              </a:solidFill>
              <a:latin typeface="Calibri" panose="020F0502020204030204" pitchFamily="34" charset="0"/>
            </a:endParaRPr>
          </a:p>
          <a:p>
            <a:pPr marL="342900" indent="-342900">
              <a:buFont typeface="Arial" panose="020B0604020202020204" pitchFamily="34" charset="0"/>
              <a:buChar char="•"/>
            </a:pPr>
            <a:endParaRPr lang="en-US" sz="2000" dirty="0">
              <a:solidFill>
                <a:srgbClr val="000000"/>
              </a:solidFill>
              <a:latin typeface="Calibri" panose="020F0502020204030204" pitchFamily="34" charset="0"/>
            </a:endParaRPr>
          </a:p>
          <a:p>
            <a:pPr marL="342900" indent="-342900">
              <a:buFont typeface="Arial" panose="020B0604020202020204" pitchFamily="34" charset="0"/>
              <a:buChar char="•"/>
            </a:pPr>
            <a:endParaRPr lang="en-US" sz="2000" dirty="0">
              <a:solidFill>
                <a:srgbClr val="000000"/>
              </a:solidFill>
              <a:latin typeface="Calibri" panose="020F0502020204030204" pitchFamily="34" charset="0"/>
            </a:endParaRPr>
          </a:p>
          <a:p>
            <a:pPr marL="342900" indent="-342900">
              <a:buFont typeface="Arial" panose="020B0604020202020204" pitchFamily="34" charset="0"/>
              <a:buChar char="•"/>
            </a:pPr>
            <a:endParaRPr lang="en-US" sz="2000" dirty="0">
              <a:solidFill>
                <a:srgbClr val="000000"/>
              </a:solidFill>
              <a:latin typeface="Calibri" panose="020F0502020204030204" pitchFamily="34" charset="0"/>
            </a:endParaRPr>
          </a:p>
          <a:p>
            <a:pPr marL="342900" indent="-342900">
              <a:buFont typeface="Arial" panose="020B0604020202020204" pitchFamily="34" charset="0"/>
              <a:buChar char="•"/>
            </a:pPr>
            <a:endParaRPr lang="en-US" sz="2000" dirty="0">
              <a:solidFill>
                <a:srgbClr val="000000"/>
              </a:solidFill>
              <a:latin typeface="Calibri" panose="020F0502020204030204" pitchFamily="34" charset="0"/>
            </a:endParaRPr>
          </a:p>
          <a:p>
            <a:endParaRPr lang="en-US" sz="2000" dirty="0">
              <a:solidFill>
                <a:srgbClr val="000000"/>
              </a:solidFill>
              <a:latin typeface="Calibri" panose="020F0502020204030204" pitchFamily="34" charset="0"/>
            </a:endParaRPr>
          </a:p>
          <a:p>
            <a:pPr marL="342900" indent="-342900">
              <a:buFont typeface="Arial" panose="020B0604020202020204" pitchFamily="34" charset="0"/>
              <a:buChar char="•"/>
            </a:pPr>
            <a:r>
              <a:rPr lang="en-US" sz="2000" dirty="0">
                <a:solidFill>
                  <a:srgbClr val="000000"/>
                </a:solidFill>
                <a:latin typeface="Calibri" panose="020F0502020204030204" pitchFamily="34" charset="0"/>
              </a:rPr>
              <a:t>When you see the          symbol in front of an «.R» or «.</a:t>
            </a:r>
            <a:r>
              <a:rPr lang="en-US" sz="2000" dirty="0" err="1">
                <a:solidFill>
                  <a:srgbClr val="000000"/>
                </a:solidFill>
                <a:latin typeface="Calibri" panose="020F0502020204030204" pitchFamily="34" charset="0"/>
              </a:rPr>
              <a:t>Rdata</a:t>
            </a:r>
            <a:r>
              <a:rPr lang="en-US" sz="2000" dirty="0">
                <a:solidFill>
                  <a:srgbClr val="000000"/>
                </a:solidFill>
                <a:latin typeface="Calibri" panose="020F0502020204030204" pitchFamily="34" charset="0"/>
              </a:rPr>
              <a:t>» file, than the file is associated with </a:t>
            </a:r>
            <a:r>
              <a:rPr lang="en-US" sz="2000" b="1" dirty="0" err="1">
                <a:solidFill>
                  <a:srgbClr val="000000"/>
                </a:solidFill>
                <a:latin typeface="Calibri" panose="020F0502020204030204" pitchFamily="34" charset="0"/>
              </a:rPr>
              <a:t>Rstudio</a:t>
            </a:r>
            <a:r>
              <a:rPr lang="en-US" sz="2000" dirty="0">
                <a:solidFill>
                  <a:srgbClr val="000000"/>
                </a:solidFill>
                <a:latin typeface="Calibri" panose="020F0502020204030204" pitchFamily="34" charset="0"/>
              </a:rPr>
              <a:t>. Double-clicking the file will open the file in </a:t>
            </a:r>
            <a:r>
              <a:rPr lang="en-US" sz="2000" dirty="0" err="1">
                <a:solidFill>
                  <a:srgbClr val="000000"/>
                </a:solidFill>
                <a:latin typeface="Calibri" panose="020F0502020204030204" pitchFamily="34" charset="0"/>
              </a:rPr>
              <a:t>Rstudio</a:t>
            </a:r>
            <a:r>
              <a:rPr lang="en-US" sz="2000" dirty="0">
                <a:solidFill>
                  <a:srgbClr val="000000"/>
                </a:solidFill>
                <a:latin typeface="Calibri" panose="020F0502020204030204" pitchFamily="34" charset="0"/>
              </a:rPr>
              <a:t> instead of R. </a:t>
            </a:r>
            <a:r>
              <a:rPr lang="en-US" sz="2000" dirty="0">
                <a:solidFill>
                  <a:srgbClr val="C00000"/>
                </a:solidFill>
                <a:latin typeface="Calibri" panose="020F0502020204030204" pitchFamily="34" charset="0"/>
              </a:rPr>
              <a:t>This is the preferred option as </a:t>
            </a:r>
            <a:r>
              <a:rPr lang="en-US" sz="2000" dirty="0" err="1">
                <a:solidFill>
                  <a:srgbClr val="C00000"/>
                </a:solidFill>
                <a:latin typeface="Calibri" panose="020F0502020204030204" pitchFamily="34" charset="0"/>
              </a:rPr>
              <a:t>Rstudio</a:t>
            </a:r>
            <a:r>
              <a:rPr lang="en-US" sz="2000" dirty="0">
                <a:solidFill>
                  <a:srgbClr val="C00000"/>
                </a:solidFill>
                <a:latin typeface="Calibri" panose="020F0502020204030204" pitchFamily="34" charset="0"/>
              </a:rPr>
              <a:t> is more user-friendly than R</a:t>
            </a:r>
            <a:r>
              <a:rPr lang="en-US" sz="2000" dirty="0">
                <a:solidFill>
                  <a:srgbClr val="000000"/>
                </a:solidFill>
                <a:latin typeface="Calibri" panose="020F0502020204030204" pitchFamily="34" charset="0"/>
              </a:rPr>
              <a:t>.</a:t>
            </a:r>
          </a:p>
          <a:p>
            <a:pPr marL="342900" indent="-342900">
              <a:buFont typeface="Arial" panose="020B0604020202020204" pitchFamily="34" charset="0"/>
              <a:buChar char="•"/>
            </a:pPr>
            <a:endParaRPr lang="en-US" sz="2000" dirty="0">
              <a:solidFill>
                <a:srgbClr val="000000"/>
              </a:solidFill>
              <a:latin typeface="Calibri" panose="020F0502020204030204" pitchFamily="34" charset="0"/>
            </a:endParaRPr>
          </a:p>
        </p:txBody>
      </p:sp>
      <p:sp>
        <p:nvSpPr>
          <p:cNvPr id="26" name="Rectangle 25"/>
          <p:cNvSpPr/>
          <p:nvPr/>
        </p:nvSpPr>
        <p:spPr>
          <a:xfrm>
            <a:off x="0" y="178296"/>
            <a:ext cx="9039225" cy="430887"/>
          </a:xfrm>
          <a:prstGeom prst="rect">
            <a:avLst/>
          </a:prstGeom>
        </p:spPr>
        <p:txBody>
          <a:bodyPr wrap="square">
            <a:spAutoFit/>
          </a:bodyPr>
          <a:lstStyle/>
          <a:p>
            <a:pPr algn="ctr"/>
            <a:r>
              <a:rPr lang="nb-NO" sz="2200" b="1" dirty="0">
                <a:solidFill>
                  <a:srgbClr val="000000"/>
                </a:solidFill>
                <a:latin typeface="Calibri" panose="020F0502020204030204" pitchFamily="34" charset="0"/>
              </a:rPr>
              <a:t>R/</a:t>
            </a:r>
            <a:r>
              <a:rPr lang="nb-NO" sz="2200" b="1" dirty="0" err="1">
                <a:solidFill>
                  <a:srgbClr val="000000"/>
                </a:solidFill>
                <a:latin typeface="Calibri" panose="020F0502020204030204" pitchFamily="34" charset="0"/>
              </a:rPr>
              <a:t>Rstudio</a:t>
            </a:r>
            <a:r>
              <a:rPr lang="nb-NO" sz="2200" b="1" dirty="0">
                <a:solidFill>
                  <a:srgbClr val="000000"/>
                </a:solidFill>
                <a:latin typeface="Calibri" panose="020F0502020204030204" pitchFamily="34" charset="0"/>
              </a:rPr>
              <a:t>: 2 types </a:t>
            </a:r>
            <a:r>
              <a:rPr lang="nb-NO" sz="2200" b="1" dirty="0" err="1">
                <a:solidFill>
                  <a:srgbClr val="000000"/>
                </a:solidFill>
                <a:latin typeface="Calibri" panose="020F0502020204030204" pitchFamily="34" charset="0"/>
              </a:rPr>
              <a:t>of</a:t>
            </a:r>
            <a:r>
              <a:rPr lang="nb-NO" sz="2200" b="1" dirty="0">
                <a:solidFill>
                  <a:srgbClr val="000000"/>
                </a:solidFill>
                <a:latin typeface="Calibri" panose="020F0502020204030204" pitchFamily="34" charset="0"/>
              </a:rPr>
              <a:t> files</a:t>
            </a:r>
          </a:p>
        </p:txBody>
      </p:sp>
      <p:pic>
        <p:nvPicPr>
          <p:cNvPr id="14" name="Picture 13">
            <a:extLst>
              <a:ext uri="{FF2B5EF4-FFF2-40B4-BE49-F238E27FC236}">
                <a16:creationId xmlns:a16="http://schemas.microsoft.com/office/drawing/2014/main" id="{460448E9-5DCD-40DE-8174-638CA2A3C581}"/>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401204" y="2083947"/>
            <a:ext cx="6046586" cy="897253"/>
          </a:xfrm>
          <a:prstGeom prst="rect">
            <a:avLst/>
          </a:prstGeom>
          <a:ln>
            <a:solidFill>
              <a:srgbClr val="5B9BD5"/>
            </a:solidFill>
          </a:ln>
        </p:spPr>
      </p:pic>
      <p:pic>
        <p:nvPicPr>
          <p:cNvPr id="7" name="Picture 6">
            <a:extLst>
              <a:ext uri="{FF2B5EF4-FFF2-40B4-BE49-F238E27FC236}">
                <a16:creationId xmlns:a16="http://schemas.microsoft.com/office/drawing/2014/main" id="{59EEB5CA-3E7C-4203-84F1-5D8B8FCACD7C}"/>
              </a:ext>
            </a:extLst>
          </p:cNvPr>
          <p:cNvPicPr>
            <a:picLocks noChangeAspect="1"/>
          </p:cNvPicPr>
          <p:nvPr/>
        </p:nvPicPr>
        <p:blipFill rotWithShape="1">
          <a:blip r:embed="rId4" cstate="print">
            <a:extLst>
              <a:ext uri="{28A0092B-C50C-407E-A947-70E740481C1C}">
                <a14:useLocalDpi xmlns:a14="http://schemas.microsoft.com/office/drawing/2010/main"/>
              </a:ext>
            </a:extLst>
          </a:blip>
          <a:srcRect/>
          <a:stretch/>
        </p:blipFill>
        <p:spPr>
          <a:xfrm>
            <a:off x="4580436" y="1557846"/>
            <a:ext cx="4458789" cy="2004858"/>
          </a:xfrm>
          <a:prstGeom prst="rect">
            <a:avLst/>
          </a:prstGeom>
          <a:ln>
            <a:solidFill>
              <a:schemeClr val="tx1"/>
            </a:solidFill>
          </a:ln>
        </p:spPr>
      </p:pic>
      <p:pic>
        <p:nvPicPr>
          <p:cNvPr id="16" name="Picture 15">
            <a:extLst>
              <a:ext uri="{FF2B5EF4-FFF2-40B4-BE49-F238E27FC236}">
                <a16:creationId xmlns:a16="http://schemas.microsoft.com/office/drawing/2014/main" id="{AE95C1F4-FE6B-4BB4-BD32-B884A0E0AC0E}"/>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2723876" y="785520"/>
            <a:ext cx="465681" cy="360903"/>
          </a:xfrm>
          <a:prstGeom prst="rect">
            <a:avLst/>
          </a:prstGeom>
        </p:spPr>
      </p:pic>
      <p:pic>
        <p:nvPicPr>
          <p:cNvPr id="17" name="Picture 16">
            <a:extLst>
              <a:ext uri="{FF2B5EF4-FFF2-40B4-BE49-F238E27FC236}">
                <a16:creationId xmlns:a16="http://schemas.microsoft.com/office/drawing/2014/main" id="{AB02D0E1-9202-473E-8F00-26270304244D}"/>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2798364" y="3535006"/>
            <a:ext cx="421203" cy="421203"/>
          </a:xfrm>
          <a:prstGeom prst="rect">
            <a:avLst/>
          </a:prstGeom>
        </p:spPr>
      </p:pic>
      <p:pic>
        <p:nvPicPr>
          <p:cNvPr id="15" name="Picture 14">
            <a:extLst>
              <a:ext uri="{FF2B5EF4-FFF2-40B4-BE49-F238E27FC236}">
                <a16:creationId xmlns:a16="http://schemas.microsoft.com/office/drawing/2014/main" id="{EF3C8CD5-A3BC-47ED-917B-72E2AD677318}"/>
              </a:ext>
            </a:extLst>
          </p:cNvPr>
          <p:cNvPicPr>
            <a:picLocks noChangeAspect="1"/>
          </p:cNvPicPr>
          <p:nvPr/>
        </p:nvPicPr>
        <p:blipFill rotWithShape="1">
          <a:blip r:embed="rId7" cstate="print">
            <a:extLst>
              <a:ext uri="{28A0092B-C50C-407E-A947-70E740481C1C}">
                <a14:useLocalDpi xmlns:a14="http://schemas.microsoft.com/office/drawing/2010/main"/>
              </a:ext>
            </a:extLst>
          </a:blip>
          <a:srcRect/>
          <a:stretch/>
        </p:blipFill>
        <p:spPr>
          <a:xfrm>
            <a:off x="401204" y="5084884"/>
            <a:ext cx="5950218" cy="897254"/>
          </a:xfrm>
          <a:prstGeom prst="rect">
            <a:avLst/>
          </a:prstGeom>
          <a:ln>
            <a:solidFill>
              <a:schemeClr val="accent1"/>
            </a:solidFill>
          </a:ln>
        </p:spPr>
      </p:pic>
      <p:pic>
        <p:nvPicPr>
          <p:cNvPr id="3" name="Picture 2">
            <a:extLst>
              <a:ext uri="{FF2B5EF4-FFF2-40B4-BE49-F238E27FC236}">
                <a16:creationId xmlns:a16="http://schemas.microsoft.com/office/drawing/2014/main" id="{08B561CF-8CCC-45AB-985B-42E71743EA5E}"/>
              </a:ext>
            </a:extLst>
          </p:cNvPr>
          <p:cNvPicPr>
            <a:picLocks noChangeAspect="1"/>
          </p:cNvPicPr>
          <p:nvPr/>
        </p:nvPicPr>
        <p:blipFill rotWithShape="1">
          <a:blip r:embed="rId8" cstate="print">
            <a:extLst>
              <a:ext uri="{28A0092B-C50C-407E-A947-70E740481C1C}">
                <a14:useLocalDpi xmlns:a14="http://schemas.microsoft.com/office/drawing/2010/main"/>
              </a:ext>
            </a:extLst>
          </a:blip>
          <a:srcRect/>
          <a:stretch/>
        </p:blipFill>
        <p:spPr>
          <a:xfrm>
            <a:off x="5286103" y="4702810"/>
            <a:ext cx="3283410" cy="2004858"/>
          </a:xfrm>
          <a:prstGeom prst="rect">
            <a:avLst/>
          </a:prstGeom>
          <a:ln>
            <a:solidFill>
              <a:schemeClr val="tx2"/>
            </a:solidFill>
          </a:ln>
        </p:spPr>
      </p:pic>
      <p:cxnSp>
        <p:nvCxnSpPr>
          <p:cNvPr id="20" name="Straight Arrow Connector 19">
            <a:extLst>
              <a:ext uri="{FF2B5EF4-FFF2-40B4-BE49-F238E27FC236}">
                <a16:creationId xmlns:a16="http://schemas.microsoft.com/office/drawing/2014/main" id="{42FFA434-7E3C-422A-8707-E539B77114AA}"/>
              </a:ext>
            </a:extLst>
          </p:cNvPr>
          <p:cNvCxnSpPr>
            <a:cxnSpLocks/>
          </p:cNvCxnSpPr>
          <p:nvPr/>
        </p:nvCxnSpPr>
        <p:spPr>
          <a:xfrm>
            <a:off x="60960" y="5834420"/>
            <a:ext cx="396784" cy="0"/>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B5DE8DA2-E53D-46DF-9E36-E62C6B4D1EDF}"/>
              </a:ext>
            </a:extLst>
          </p:cNvPr>
          <p:cNvCxnSpPr>
            <a:cxnSpLocks/>
          </p:cNvCxnSpPr>
          <p:nvPr/>
        </p:nvCxnSpPr>
        <p:spPr>
          <a:xfrm>
            <a:off x="113484" y="2873830"/>
            <a:ext cx="374196" cy="1"/>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 name="Slide Number Placeholder 1">
            <a:extLst>
              <a:ext uri="{FF2B5EF4-FFF2-40B4-BE49-F238E27FC236}">
                <a16:creationId xmlns:a16="http://schemas.microsoft.com/office/drawing/2014/main" id="{FE7BED37-BCB7-4FB4-BE83-A89D81005934}"/>
              </a:ext>
            </a:extLst>
          </p:cNvPr>
          <p:cNvSpPr>
            <a:spLocks noGrp="1"/>
          </p:cNvSpPr>
          <p:nvPr>
            <p:ph type="sldNum" sz="quarter" idx="10"/>
          </p:nvPr>
        </p:nvSpPr>
        <p:spPr/>
        <p:txBody>
          <a:bodyPr/>
          <a:lstStyle/>
          <a:p>
            <a:fld id="{8B524A7E-31A5-48EC-A9DB-A73A057130F8}" type="slidenum">
              <a:rPr lang="en-GB" smtClean="0"/>
              <a:t>10</a:t>
            </a:fld>
            <a:endParaRPr lang="en-GB"/>
          </a:p>
        </p:txBody>
      </p:sp>
    </p:spTree>
    <p:extLst>
      <p:ext uri="{BB962C8B-B14F-4D97-AF65-F5344CB8AC3E}">
        <p14:creationId xmlns:p14="http://schemas.microsoft.com/office/powerpoint/2010/main" val="1081273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3">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401204" y="178296"/>
            <a:ext cx="8076046" cy="2923877"/>
          </a:xfrm>
          <a:prstGeom prst="rect">
            <a:avLst/>
          </a:prstGeom>
        </p:spPr>
        <p:txBody>
          <a:bodyPr wrap="square">
            <a:spAutoFit/>
          </a:bodyPr>
          <a:lstStyle/>
          <a:p>
            <a:pPr algn="ctr"/>
            <a:endParaRPr lang="en-US" sz="2200" b="1" dirty="0">
              <a:solidFill>
                <a:srgbClr val="000000"/>
              </a:solidFill>
              <a:latin typeface="Calibri" panose="020F0502020204030204" pitchFamily="34" charset="0"/>
            </a:endParaRPr>
          </a:p>
          <a:p>
            <a:pPr algn="ctr"/>
            <a:endParaRPr lang="en-US" sz="2200" b="1" dirty="0">
              <a:solidFill>
                <a:srgbClr val="000000"/>
              </a:solidFill>
              <a:latin typeface="Calibri" panose="020F0502020204030204" pitchFamily="34" charset="0"/>
            </a:endParaRPr>
          </a:p>
          <a:p>
            <a:pPr marL="342900" indent="-342900">
              <a:buFont typeface="Arial" panose="020B0604020202020204" pitchFamily="34" charset="0"/>
              <a:buChar char="•"/>
            </a:pPr>
            <a:r>
              <a:rPr lang="en-US" sz="2000" dirty="0">
                <a:solidFill>
                  <a:srgbClr val="000000"/>
                </a:solidFill>
                <a:latin typeface="Calibri" panose="020F0502020204030204" pitchFamily="34" charset="0"/>
              </a:rPr>
              <a:t>In order to always open «.R» files and «.</a:t>
            </a:r>
            <a:r>
              <a:rPr lang="en-US" sz="2000" dirty="0" err="1">
                <a:solidFill>
                  <a:srgbClr val="000000"/>
                </a:solidFill>
                <a:latin typeface="Calibri" panose="020F0502020204030204" pitchFamily="34" charset="0"/>
              </a:rPr>
              <a:t>Rdata</a:t>
            </a:r>
            <a:r>
              <a:rPr lang="en-US" sz="2000" dirty="0">
                <a:solidFill>
                  <a:srgbClr val="000000"/>
                </a:solidFill>
                <a:latin typeface="Calibri" panose="020F0502020204030204" pitchFamily="34" charset="0"/>
              </a:rPr>
              <a:t>» files with </a:t>
            </a:r>
            <a:r>
              <a:rPr lang="en-US" sz="2000" dirty="0" err="1">
                <a:solidFill>
                  <a:srgbClr val="000000"/>
                </a:solidFill>
                <a:latin typeface="Calibri" panose="020F0502020204030204" pitchFamily="34" charset="0"/>
              </a:rPr>
              <a:t>Rstudio</a:t>
            </a:r>
            <a:r>
              <a:rPr lang="en-US" sz="2000" dirty="0">
                <a:solidFill>
                  <a:srgbClr val="000000"/>
                </a:solidFill>
                <a:latin typeface="Calibri" panose="020F0502020204030204" pitchFamily="34" charset="0"/>
              </a:rPr>
              <a:t>, right-click the file and choose «Open With». Then select «Choose another app» and choose </a:t>
            </a:r>
            <a:r>
              <a:rPr lang="en-US" sz="2000" dirty="0" err="1">
                <a:solidFill>
                  <a:srgbClr val="000000"/>
                </a:solidFill>
                <a:latin typeface="Calibri" panose="020F0502020204030204" pitchFamily="34" charset="0"/>
              </a:rPr>
              <a:t>Rstudio</a:t>
            </a:r>
            <a:r>
              <a:rPr lang="en-US" sz="2000" dirty="0">
                <a:solidFill>
                  <a:srgbClr val="000000"/>
                </a:solidFill>
                <a:latin typeface="Calibri" panose="020F0502020204030204" pitchFamily="34" charset="0"/>
              </a:rPr>
              <a:t>. Do not forget to tick the box «Always use this app to open .R files» or «Always use this app to open .</a:t>
            </a:r>
            <a:r>
              <a:rPr lang="en-US" sz="2000" dirty="0" err="1">
                <a:solidFill>
                  <a:srgbClr val="000000"/>
                </a:solidFill>
                <a:latin typeface="Calibri" panose="020F0502020204030204" pitchFamily="34" charset="0"/>
              </a:rPr>
              <a:t>Rdata</a:t>
            </a:r>
            <a:r>
              <a:rPr lang="en-US" sz="2000" dirty="0">
                <a:solidFill>
                  <a:srgbClr val="000000"/>
                </a:solidFill>
                <a:latin typeface="Calibri" panose="020F0502020204030204" pitchFamily="34" charset="0"/>
              </a:rPr>
              <a:t> files».</a:t>
            </a:r>
          </a:p>
          <a:p>
            <a:pPr marL="342900" indent="-342900">
              <a:buFont typeface="Arial" panose="020B0604020202020204" pitchFamily="34" charset="0"/>
              <a:buChar char="•"/>
            </a:pPr>
            <a:endParaRPr lang="en-US" sz="2000" dirty="0">
              <a:solidFill>
                <a:srgbClr val="000000"/>
              </a:solidFill>
              <a:latin typeface="Calibri" panose="020F0502020204030204" pitchFamily="34" charset="0"/>
            </a:endParaRPr>
          </a:p>
          <a:p>
            <a:pPr marL="342900" indent="-342900">
              <a:buFont typeface="Arial" panose="020B0604020202020204" pitchFamily="34" charset="0"/>
              <a:buChar char="•"/>
            </a:pPr>
            <a:endParaRPr lang="en-US" sz="2000" dirty="0">
              <a:solidFill>
                <a:srgbClr val="000000"/>
              </a:solidFill>
              <a:latin typeface="Calibri" panose="020F0502020204030204" pitchFamily="34" charset="0"/>
            </a:endParaRPr>
          </a:p>
          <a:p>
            <a:pPr marL="342900" indent="-342900">
              <a:buFont typeface="Arial" panose="020B0604020202020204" pitchFamily="34" charset="0"/>
              <a:buChar char="•"/>
            </a:pPr>
            <a:endParaRPr lang="en-US" sz="2000" dirty="0">
              <a:solidFill>
                <a:srgbClr val="000000"/>
              </a:solidFill>
              <a:latin typeface="Calibri" panose="020F0502020204030204" pitchFamily="34" charset="0"/>
            </a:endParaRPr>
          </a:p>
        </p:txBody>
      </p:sp>
      <p:sp>
        <p:nvSpPr>
          <p:cNvPr id="26" name="Rectangle 25"/>
          <p:cNvSpPr/>
          <p:nvPr/>
        </p:nvSpPr>
        <p:spPr>
          <a:xfrm>
            <a:off x="0" y="178296"/>
            <a:ext cx="9039225" cy="430887"/>
          </a:xfrm>
          <a:prstGeom prst="rect">
            <a:avLst/>
          </a:prstGeom>
        </p:spPr>
        <p:txBody>
          <a:bodyPr wrap="square">
            <a:spAutoFit/>
          </a:bodyPr>
          <a:lstStyle/>
          <a:p>
            <a:pPr algn="ctr"/>
            <a:r>
              <a:rPr lang="nb-NO" sz="2200" b="1" dirty="0">
                <a:solidFill>
                  <a:srgbClr val="000000"/>
                </a:solidFill>
                <a:latin typeface="Calibri" panose="020F0502020204030204" pitchFamily="34" charset="0"/>
              </a:rPr>
              <a:t>R/</a:t>
            </a:r>
            <a:r>
              <a:rPr lang="nb-NO" sz="2200" b="1" dirty="0" err="1">
                <a:solidFill>
                  <a:srgbClr val="000000"/>
                </a:solidFill>
                <a:latin typeface="Calibri" panose="020F0502020204030204" pitchFamily="34" charset="0"/>
              </a:rPr>
              <a:t>Rstudio</a:t>
            </a:r>
            <a:r>
              <a:rPr lang="nb-NO" sz="2200" b="1" dirty="0">
                <a:solidFill>
                  <a:srgbClr val="000000"/>
                </a:solidFill>
                <a:latin typeface="Calibri" panose="020F0502020204030204" pitchFamily="34" charset="0"/>
              </a:rPr>
              <a:t>: 2 types </a:t>
            </a:r>
            <a:r>
              <a:rPr lang="nb-NO" sz="2200" b="1" dirty="0" err="1">
                <a:solidFill>
                  <a:srgbClr val="000000"/>
                </a:solidFill>
                <a:latin typeface="Calibri" panose="020F0502020204030204" pitchFamily="34" charset="0"/>
              </a:rPr>
              <a:t>of</a:t>
            </a:r>
            <a:r>
              <a:rPr lang="nb-NO" sz="2200" b="1" dirty="0">
                <a:solidFill>
                  <a:srgbClr val="000000"/>
                </a:solidFill>
                <a:latin typeface="Calibri" panose="020F0502020204030204" pitchFamily="34" charset="0"/>
              </a:rPr>
              <a:t> files</a:t>
            </a:r>
          </a:p>
        </p:txBody>
      </p:sp>
      <p:pic>
        <p:nvPicPr>
          <p:cNvPr id="2" name="Picture 1">
            <a:extLst>
              <a:ext uri="{FF2B5EF4-FFF2-40B4-BE49-F238E27FC236}">
                <a16:creationId xmlns:a16="http://schemas.microsoft.com/office/drawing/2014/main" id="{56A1F560-61A7-46B5-9AC1-8973BEA97885}"/>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5858438" y="2545628"/>
            <a:ext cx="2762410" cy="3727269"/>
          </a:xfrm>
          <a:prstGeom prst="rect">
            <a:avLst/>
          </a:prstGeom>
          <a:ln>
            <a:solidFill>
              <a:srgbClr val="5B9BD5"/>
            </a:solidFill>
          </a:ln>
        </p:spPr>
      </p:pic>
      <p:pic>
        <p:nvPicPr>
          <p:cNvPr id="4" name="Picture 3">
            <a:extLst>
              <a:ext uri="{FF2B5EF4-FFF2-40B4-BE49-F238E27FC236}">
                <a16:creationId xmlns:a16="http://schemas.microsoft.com/office/drawing/2014/main" id="{2187E748-498A-4461-BA03-F7AE6D402F12}"/>
              </a:ext>
            </a:extLst>
          </p:cNvPr>
          <p:cNvPicPr>
            <a:picLocks noChangeAspect="1"/>
          </p:cNvPicPr>
          <p:nvPr/>
        </p:nvPicPr>
        <p:blipFill rotWithShape="1">
          <a:blip r:embed="rId4" cstate="print">
            <a:extLst>
              <a:ext uri="{28A0092B-C50C-407E-A947-70E740481C1C}">
                <a14:useLocalDpi xmlns:a14="http://schemas.microsoft.com/office/drawing/2010/main"/>
              </a:ext>
            </a:extLst>
          </a:blip>
          <a:srcRect/>
          <a:stretch/>
        </p:blipFill>
        <p:spPr>
          <a:xfrm>
            <a:off x="916020" y="2545628"/>
            <a:ext cx="3161211" cy="2420983"/>
          </a:xfrm>
          <a:prstGeom prst="rect">
            <a:avLst/>
          </a:prstGeom>
          <a:ln>
            <a:solidFill>
              <a:schemeClr val="accent1"/>
            </a:solidFill>
          </a:ln>
        </p:spPr>
      </p:pic>
      <p:cxnSp>
        <p:nvCxnSpPr>
          <p:cNvPr id="6" name="Straight Arrow Connector 5">
            <a:extLst>
              <a:ext uri="{FF2B5EF4-FFF2-40B4-BE49-F238E27FC236}">
                <a16:creationId xmlns:a16="http://schemas.microsoft.com/office/drawing/2014/main" id="{09214CD4-CFE3-4AA1-9DFD-059B173C074B}"/>
              </a:ext>
            </a:extLst>
          </p:cNvPr>
          <p:cNvCxnSpPr>
            <a:cxnSpLocks/>
          </p:cNvCxnSpPr>
          <p:nvPr/>
        </p:nvCxnSpPr>
        <p:spPr>
          <a:xfrm>
            <a:off x="5007934" y="5585133"/>
            <a:ext cx="829238" cy="0"/>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4446C0F9-033D-40C0-9289-78A8520D7E7B}"/>
              </a:ext>
            </a:extLst>
          </p:cNvPr>
          <p:cNvSpPr>
            <a:spLocks noGrp="1"/>
          </p:cNvSpPr>
          <p:nvPr>
            <p:ph type="sldNum" sz="quarter" idx="10"/>
          </p:nvPr>
        </p:nvSpPr>
        <p:spPr/>
        <p:txBody>
          <a:bodyPr/>
          <a:lstStyle/>
          <a:p>
            <a:fld id="{8B524A7E-31A5-48EC-A9DB-A73A057130F8}" type="slidenum">
              <a:rPr lang="en-GB" smtClean="0"/>
              <a:t>11</a:t>
            </a:fld>
            <a:endParaRPr lang="en-GB"/>
          </a:p>
        </p:txBody>
      </p:sp>
    </p:spTree>
    <p:extLst>
      <p:ext uri="{BB962C8B-B14F-4D97-AF65-F5344CB8AC3E}">
        <p14:creationId xmlns:p14="http://schemas.microsoft.com/office/powerpoint/2010/main" val="3838670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AC3586B-A514-4C81-9C1A-82AAB1E1E215}"/>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l="3146"/>
          <a:stretch/>
        </p:blipFill>
        <p:spPr>
          <a:xfrm>
            <a:off x="4701393" y="3220646"/>
            <a:ext cx="4199604" cy="1894817"/>
          </a:xfrm>
          <a:prstGeom prst="rect">
            <a:avLst/>
          </a:prstGeom>
          <a:ln>
            <a:solidFill>
              <a:schemeClr val="accent1"/>
            </a:solidFill>
          </a:ln>
        </p:spPr>
      </p:pic>
      <p:sp>
        <p:nvSpPr>
          <p:cNvPr id="3" name="Rectangle 2"/>
          <p:cNvSpPr/>
          <p:nvPr/>
        </p:nvSpPr>
        <p:spPr>
          <a:xfrm>
            <a:off x="0" y="178296"/>
            <a:ext cx="9144000" cy="1723549"/>
          </a:xfrm>
          <a:prstGeom prst="rect">
            <a:avLst/>
          </a:prstGeom>
        </p:spPr>
        <p:txBody>
          <a:bodyPr wrap="square">
            <a:spAutoFit/>
          </a:bodyPr>
          <a:lstStyle/>
          <a:p>
            <a:pPr algn="ctr"/>
            <a:r>
              <a:rPr lang="nb-NO" sz="2200" b="1" dirty="0">
                <a:solidFill>
                  <a:srgbClr val="000000"/>
                </a:solidFill>
                <a:latin typeface="Calibri" panose="020F0502020204030204" pitchFamily="34" charset="0"/>
              </a:rPr>
              <a:t>How to </a:t>
            </a:r>
            <a:r>
              <a:rPr lang="nb-NO" sz="2200" b="1" dirty="0" err="1">
                <a:solidFill>
                  <a:srgbClr val="000000"/>
                </a:solidFill>
                <a:latin typeface="Calibri" panose="020F0502020204030204" pitchFamily="34" charset="0"/>
              </a:rPr>
              <a:t>launch</a:t>
            </a:r>
            <a:r>
              <a:rPr lang="nb-NO" sz="2200" b="1" dirty="0">
                <a:solidFill>
                  <a:srgbClr val="000000"/>
                </a:solidFill>
                <a:latin typeface="Calibri" panose="020F0502020204030204" pitchFamily="34" charset="0"/>
              </a:rPr>
              <a:t> </a:t>
            </a:r>
            <a:r>
              <a:rPr lang="nb-NO" sz="2200" b="1" dirty="0" err="1">
                <a:solidFill>
                  <a:srgbClr val="000000"/>
                </a:solidFill>
                <a:latin typeface="Calibri" panose="020F0502020204030204" pitchFamily="34" charset="0"/>
              </a:rPr>
              <a:t>Rstudio</a:t>
            </a:r>
            <a:r>
              <a:rPr lang="nb-NO" sz="2200" b="1" dirty="0">
                <a:solidFill>
                  <a:srgbClr val="000000"/>
                </a:solidFill>
                <a:latin typeface="Calibri" panose="020F0502020204030204" pitchFamily="34" charset="0"/>
              </a:rPr>
              <a:t>? (Windows)</a:t>
            </a:r>
          </a:p>
          <a:p>
            <a:pPr algn="ctr"/>
            <a:endParaRPr lang="nb-NO" sz="2200" b="1" dirty="0">
              <a:solidFill>
                <a:srgbClr val="000000"/>
              </a:solidFill>
              <a:latin typeface="Calibri" panose="020F0502020204030204" pitchFamily="34" charset="0"/>
            </a:endParaRPr>
          </a:p>
          <a:p>
            <a:r>
              <a:rPr lang="nb-NO" sz="2000" dirty="0" err="1">
                <a:solidFill>
                  <a:srgbClr val="000000"/>
                </a:solidFill>
                <a:latin typeface="Calibri" panose="020F0502020204030204" pitchFamily="34" charset="0"/>
              </a:rPr>
              <a:t>You</a:t>
            </a:r>
            <a:r>
              <a:rPr lang="nb-NO" sz="2000" dirty="0">
                <a:solidFill>
                  <a:srgbClr val="000000"/>
                </a:solidFill>
                <a:latin typeface="Calibri" panose="020F0502020204030204" pitchFamily="34" charset="0"/>
              </a:rPr>
              <a:t> </a:t>
            </a:r>
            <a:r>
              <a:rPr lang="nb-NO" sz="2000" dirty="0" err="1">
                <a:solidFill>
                  <a:srgbClr val="000000"/>
                </a:solidFill>
                <a:latin typeface="Calibri" panose="020F0502020204030204" pitchFamily="34" charset="0"/>
              </a:rPr>
              <a:t>only</a:t>
            </a:r>
            <a:r>
              <a:rPr lang="nb-NO" sz="2000" dirty="0">
                <a:solidFill>
                  <a:srgbClr val="000000"/>
                </a:solidFill>
                <a:latin typeface="Calibri" panose="020F0502020204030204" pitchFamily="34" charset="0"/>
              </a:rPr>
              <a:t> have to </a:t>
            </a:r>
            <a:r>
              <a:rPr lang="nb-NO" sz="2000" dirty="0" err="1">
                <a:solidFill>
                  <a:srgbClr val="000000"/>
                </a:solidFill>
                <a:latin typeface="Calibri" panose="020F0502020204030204" pitchFamily="34" charset="0"/>
              </a:rPr>
              <a:t>launch</a:t>
            </a:r>
            <a:r>
              <a:rPr lang="nb-NO" sz="2000" dirty="0">
                <a:solidFill>
                  <a:srgbClr val="000000"/>
                </a:solidFill>
                <a:latin typeface="Calibri" panose="020F0502020204030204" pitchFamily="34" charset="0"/>
              </a:rPr>
              <a:t> </a:t>
            </a:r>
            <a:r>
              <a:rPr lang="nb-NO" sz="2000" dirty="0" err="1">
                <a:solidFill>
                  <a:srgbClr val="000000"/>
                </a:solidFill>
                <a:latin typeface="Calibri" panose="020F0502020204030204" pitchFamily="34" charset="0"/>
              </a:rPr>
              <a:t>Rstudio</a:t>
            </a:r>
            <a:r>
              <a:rPr lang="nb-NO" sz="2000" dirty="0">
                <a:solidFill>
                  <a:srgbClr val="000000"/>
                </a:solidFill>
                <a:latin typeface="Calibri" panose="020F0502020204030204" pitchFamily="34" charset="0"/>
              </a:rPr>
              <a:t>, </a:t>
            </a:r>
            <a:r>
              <a:rPr lang="nb-NO" sz="2000" dirty="0" err="1">
                <a:solidFill>
                  <a:srgbClr val="000000"/>
                </a:solidFill>
                <a:latin typeface="Calibri" panose="020F0502020204030204" pitchFamily="34" charset="0"/>
              </a:rPr>
              <a:t>since</a:t>
            </a:r>
            <a:r>
              <a:rPr lang="nb-NO" sz="2000" dirty="0">
                <a:solidFill>
                  <a:srgbClr val="000000"/>
                </a:solidFill>
                <a:latin typeface="Calibri" panose="020F0502020204030204" pitchFamily="34" charset="0"/>
              </a:rPr>
              <a:t> it </a:t>
            </a:r>
            <a:r>
              <a:rPr lang="nb-NO" sz="2000" dirty="0" err="1">
                <a:solidFill>
                  <a:srgbClr val="000000"/>
                </a:solidFill>
                <a:latin typeface="Calibri" panose="020F0502020204030204" pitchFamily="34" charset="0"/>
              </a:rPr>
              <a:t>communicates</a:t>
            </a:r>
            <a:r>
              <a:rPr lang="nb-NO" sz="2000" dirty="0">
                <a:solidFill>
                  <a:srgbClr val="000000"/>
                </a:solidFill>
                <a:latin typeface="Calibri" panose="020F0502020204030204" pitchFamily="34" charset="0"/>
              </a:rPr>
              <a:t> </a:t>
            </a:r>
            <a:r>
              <a:rPr lang="nb-NO" sz="2000" dirty="0" err="1">
                <a:solidFill>
                  <a:srgbClr val="000000"/>
                </a:solidFill>
                <a:latin typeface="Calibri" panose="020F0502020204030204" pitchFamily="34" charset="0"/>
              </a:rPr>
              <a:t>with</a:t>
            </a:r>
            <a:r>
              <a:rPr lang="nb-NO" sz="2000" dirty="0">
                <a:solidFill>
                  <a:srgbClr val="000000"/>
                </a:solidFill>
                <a:latin typeface="Calibri" panose="020F0502020204030204" pitchFamily="34" charset="0"/>
              </a:rPr>
              <a:t> R in </a:t>
            </a:r>
            <a:r>
              <a:rPr lang="nb-NO" sz="2000" dirty="0" err="1">
                <a:solidFill>
                  <a:srgbClr val="000000"/>
                </a:solidFill>
                <a:latin typeface="Calibri" panose="020F0502020204030204" pitchFamily="34" charset="0"/>
              </a:rPr>
              <a:t>the</a:t>
            </a:r>
            <a:r>
              <a:rPr lang="nb-NO" sz="2000" dirty="0">
                <a:solidFill>
                  <a:srgbClr val="000000"/>
                </a:solidFill>
                <a:latin typeface="Calibri" panose="020F0502020204030204" pitchFamily="34" charset="0"/>
              </a:rPr>
              <a:t> </a:t>
            </a:r>
            <a:r>
              <a:rPr lang="nb-NO" sz="2000" dirty="0" err="1">
                <a:solidFill>
                  <a:srgbClr val="000000"/>
                </a:solidFill>
                <a:latin typeface="Calibri" panose="020F0502020204030204" pitchFamily="34" charset="0"/>
              </a:rPr>
              <a:t>background</a:t>
            </a:r>
            <a:r>
              <a:rPr lang="nb-NO" sz="2000" dirty="0">
                <a:solidFill>
                  <a:srgbClr val="000000"/>
                </a:solidFill>
                <a:latin typeface="Calibri" panose="020F0502020204030204" pitchFamily="34" charset="0"/>
              </a:rPr>
              <a:t>.</a:t>
            </a:r>
            <a:endParaRPr lang="fr-FR" sz="2000" dirty="0"/>
          </a:p>
          <a:p>
            <a:pPr algn="just"/>
            <a:endParaRPr lang="fr-FR" sz="2400" b="1" dirty="0">
              <a:solidFill>
                <a:srgbClr val="000000"/>
              </a:solidFill>
              <a:latin typeface="Calibri" panose="020F0502020204030204" pitchFamily="34" charset="0"/>
            </a:endParaRPr>
          </a:p>
          <a:p>
            <a:pPr algn="just"/>
            <a:r>
              <a:rPr lang="fr-FR" b="1" dirty="0"/>
              <a:t>			</a:t>
            </a:r>
            <a:endParaRPr lang="nb-NO" b="1" dirty="0">
              <a:solidFill>
                <a:srgbClr val="000000"/>
              </a:solidFill>
              <a:latin typeface="Calibri" panose="020F0502020204030204" pitchFamily="34" charset="0"/>
            </a:endParaRPr>
          </a:p>
        </p:txBody>
      </p:sp>
      <p:pic>
        <p:nvPicPr>
          <p:cNvPr id="5" name="Picture 4"/>
          <p:cNvPicPr>
            <a:picLocks noChangeAspect="1"/>
          </p:cNvPicPr>
          <p:nvPr/>
        </p:nvPicPr>
        <p:blipFill rotWithShape="1">
          <a:blip r:embed="rId4" cstate="screen">
            <a:extLst>
              <a:ext uri="{28A0092B-C50C-407E-A947-70E740481C1C}">
                <a14:useLocalDpi xmlns:a14="http://schemas.microsoft.com/office/drawing/2010/main"/>
              </a:ext>
            </a:extLst>
          </a:blip>
          <a:srcRect b="-1915"/>
          <a:stretch/>
        </p:blipFill>
        <p:spPr>
          <a:xfrm>
            <a:off x="172511" y="1779163"/>
            <a:ext cx="4299977" cy="4562474"/>
          </a:xfrm>
          <a:prstGeom prst="rect">
            <a:avLst/>
          </a:prstGeom>
          <a:ln>
            <a:solidFill>
              <a:srgbClr val="0070C0"/>
            </a:solidFill>
          </a:ln>
        </p:spPr>
      </p:pic>
      <p:sp>
        <p:nvSpPr>
          <p:cNvPr id="10" name="Rectangle 9"/>
          <p:cNvSpPr/>
          <p:nvPr/>
        </p:nvSpPr>
        <p:spPr>
          <a:xfrm>
            <a:off x="24373" y="1310976"/>
            <a:ext cx="2913233" cy="400110"/>
          </a:xfrm>
          <a:prstGeom prst="rect">
            <a:avLst/>
          </a:prstGeom>
        </p:spPr>
        <p:txBody>
          <a:bodyPr wrap="none">
            <a:spAutoFit/>
          </a:bodyPr>
          <a:lstStyle/>
          <a:p>
            <a:r>
              <a:rPr lang="fr-FR" sz="2000" b="1" dirty="0"/>
              <a:t>Method </a:t>
            </a:r>
            <a:r>
              <a:rPr lang="fr-FR" sz="2000" b="1" dirty="0">
                <a:solidFill>
                  <a:srgbClr val="000000"/>
                </a:solidFill>
                <a:latin typeface="Calibri" panose="020F0502020204030204" pitchFamily="34" charset="0"/>
              </a:rPr>
              <a:t>A:</a:t>
            </a:r>
            <a:r>
              <a:rPr lang="fr-FR" sz="2000" dirty="0">
                <a:solidFill>
                  <a:srgbClr val="000000"/>
                </a:solidFill>
                <a:latin typeface="Calibri" panose="020F0502020204030204" pitchFamily="34" charset="0"/>
              </a:rPr>
              <a:t> Start</a:t>
            </a:r>
            <a:r>
              <a:rPr lang="fr-FR" sz="2000" dirty="0"/>
              <a:t> &gt; </a:t>
            </a:r>
            <a:r>
              <a:rPr lang="fr-FR" sz="2000" dirty="0" err="1"/>
              <a:t>Rstudio</a:t>
            </a:r>
            <a:endParaRPr lang="en-GB" sz="2000" dirty="0"/>
          </a:p>
        </p:txBody>
      </p:sp>
      <p:sp>
        <p:nvSpPr>
          <p:cNvPr id="11" name="Oval 10"/>
          <p:cNvSpPr/>
          <p:nvPr/>
        </p:nvSpPr>
        <p:spPr>
          <a:xfrm>
            <a:off x="155718" y="2843766"/>
            <a:ext cx="1013852" cy="605194"/>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p>
        </p:txBody>
      </p:sp>
      <p:sp>
        <p:nvSpPr>
          <p:cNvPr id="15" name="Rectangle 14"/>
          <p:cNvSpPr/>
          <p:nvPr/>
        </p:nvSpPr>
        <p:spPr>
          <a:xfrm>
            <a:off x="4720282" y="1310976"/>
            <a:ext cx="4371188" cy="5247590"/>
          </a:xfrm>
          <a:prstGeom prst="rect">
            <a:avLst/>
          </a:prstGeom>
        </p:spPr>
        <p:txBody>
          <a:bodyPr wrap="square">
            <a:spAutoFit/>
          </a:bodyPr>
          <a:lstStyle/>
          <a:p>
            <a:pPr algn="just"/>
            <a:r>
              <a:rPr lang="en-US" sz="2000" b="1" dirty="0"/>
              <a:t>Method B (recommended): </a:t>
            </a:r>
            <a:endParaRPr lang="en-US" sz="2000" b="1" dirty="0">
              <a:solidFill>
                <a:srgbClr val="000000"/>
              </a:solidFill>
              <a:latin typeface="Calibri" panose="020F0502020204030204" pitchFamily="34" charset="0"/>
            </a:endParaRPr>
          </a:p>
          <a:p>
            <a:pPr marL="342900" indent="-342900" algn="just">
              <a:buAutoNum type="arabicParenR"/>
            </a:pPr>
            <a:r>
              <a:rPr lang="en-US" sz="2000" dirty="0">
                <a:solidFill>
                  <a:srgbClr val="000000"/>
                </a:solidFill>
                <a:latin typeface="Calibri" panose="020F0502020204030204" pitchFamily="34" charset="0"/>
              </a:rPr>
              <a:t>Start </a:t>
            </a:r>
            <a:r>
              <a:rPr lang="en-US" sz="2000" dirty="0"/>
              <a:t>&gt; File Explorer</a:t>
            </a:r>
          </a:p>
          <a:p>
            <a:pPr marL="342900" indent="-342900" algn="just">
              <a:buAutoNum type="arabicParenR"/>
            </a:pPr>
            <a:r>
              <a:rPr lang="en-US" sz="2000" dirty="0"/>
              <a:t>Browse to your project folder or to your course folder</a:t>
            </a:r>
          </a:p>
          <a:p>
            <a:pPr marL="342900" indent="-342900" algn="just">
              <a:buAutoNum type="arabicParenR"/>
            </a:pPr>
            <a:r>
              <a:rPr lang="en-US" sz="2000" dirty="0"/>
              <a:t>Open </a:t>
            </a:r>
            <a:r>
              <a:rPr lang="en-US" sz="2000" dirty="0" err="1"/>
              <a:t>Rstudio</a:t>
            </a:r>
            <a:r>
              <a:rPr lang="en-US" sz="2000" dirty="0"/>
              <a:t> by double-clicking a file with extension « .R » or «.</a:t>
            </a:r>
            <a:r>
              <a:rPr lang="en-US" sz="2000" dirty="0" err="1"/>
              <a:t>Rdata</a:t>
            </a:r>
            <a:r>
              <a:rPr lang="en-US" sz="2000" dirty="0"/>
              <a:t>»</a:t>
            </a:r>
          </a:p>
          <a:p>
            <a:pPr marL="342900" indent="-342900" algn="just">
              <a:buAutoNum type="arabicParenR"/>
            </a:pPr>
            <a:endParaRPr lang="en-US" sz="2000" b="1" dirty="0">
              <a:solidFill>
                <a:srgbClr val="000000"/>
              </a:solidFill>
              <a:latin typeface="Calibri" panose="020F0502020204030204" pitchFamily="34" charset="0"/>
            </a:endParaRPr>
          </a:p>
          <a:p>
            <a:pPr marL="342900" indent="-342900" algn="just">
              <a:buAutoNum type="arabicParenR"/>
            </a:pPr>
            <a:endParaRPr lang="en-US" sz="2000" b="1" dirty="0">
              <a:solidFill>
                <a:srgbClr val="000000"/>
              </a:solidFill>
              <a:latin typeface="Calibri" panose="020F0502020204030204" pitchFamily="34" charset="0"/>
            </a:endParaRPr>
          </a:p>
          <a:p>
            <a:pPr marL="342900" indent="-342900" algn="just">
              <a:buAutoNum type="arabicParenR"/>
            </a:pPr>
            <a:endParaRPr lang="en-US" sz="2000" b="1" dirty="0">
              <a:solidFill>
                <a:srgbClr val="000000"/>
              </a:solidFill>
              <a:latin typeface="Calibri" panose="020F0502020204030204" pitchFamily="34" charset="0"/>
            </a:endParaRPr>
          </a:p>
          <a:p>
            <a:pPr marL="342900" indent="-342900" algn="just">
              <a:buAutoNum type="arabicParenR"/>
            </a:pPr>
            <a:endParaRPr lang="en-US" sz="2000" b="1" dirty="0">
              <a:solidFill>
                <a:srgbClr val="000000"/>
              </a:solidFill>
              <a:latin typeface="Calibri" panose="020F0502020204030204" pitchFamily="34" charset="0"/>
            </a:endParaRPr>
          </a:p>
          <a:p>
            <a:pPr marL="342900" indent="-342900" algn="just">
              <a:buAutoNum type="arabicParenR"/>
            </a:pPr>
            <a:endParaRPr lang="en-US" sz="2000" b="1" dirty="0">
              <a:solidFill>
                <a:srgbClr val="000000"/>
              </a:solidFill>
              <a:latin typeface="Calibri" panose="020F0502020204030204" pitchFamily="34" charset="0"/>
            </a:endParaRPr>
          </a:p>
          <a:p>
            <a:pPr marL="342900" indent="-342900" algn="just">
              <a:buAutoNum type="arabicParenR"/>
            </a:pPr>
            <a:endParaRPr lang="en-US" sz="2000" b="1" dirty="0">
              <a:solidFill>
                <a:srgbClr val="000000"/>
              </a:solidFill>
              <a:latin typeface="Calibri" panose="020F0502020204030204" pitchFamily="34" charset="0"/>
            </a:endParaRPr>
          </a:p>
          <a:p>
            <a:pPr marL="342900" indent="-342900" algn="just">
              <a:buAutoNum type="arabicParenR"/>
            </a:pPr>
            <a:endParaRPr lang="en-US" sz="1500" b="1" dirty="0">
              <a:solidFill>
                <a:srgbClr val="000000"/>
              </a:solidFill>
              <a:latin typeface="Calibri" panose="020F0502020204030204" pitchFamily="34" charset="0"/>
            </a:endParaRPr>
          </a:p>
          <a:p>
            <a:pPr marL="342900" indent="-342900" algn="just">
              <a:buAutoNum type="arabicParenR"/>
            </a:pPr>
            <a:r>
              <a:rPr lang="en-US" sz="2000" dirty="0">
                <a:solidFill>
                  <a:srgbClr val="000000"/>
                </a:solidFill>
                <a:latin typeface="Calibri" panose="020F0502020204030204" pitchFamily="34" charset="0"/>
              </a:rPr>
              <a:t>The first time you do this, remember to right-click and choose </a:t>
            </a:r>
            <a:r>
              <a:rPr lang="en-US" sz="2000" dirty="0" err="1">
                <a:solidFill>
                  <a:srgbClr val="000000"/>
                </a:solidFill>
                <a:latin typeface="Calibri" panose="020F0502020204030204" pitchFamily="34" charset="0"/>
              </a:rPr>
              <a:t>Rstudio</a:t>
            </a:r>
            <a:r>
              <a:rPr lang="en-US" sz="2000" dirty="0">
                <a:solidFill>
                  <a:srgbClr val="000000"/>
                </a:solidFill>
                <a:latin typeface="Calibri" panose="020F0502020204030204" pitchFamily="34" charset="0"/>
              </a:rPr>
              <a:t> as the default application to open «.R» and «.</a:t>
            </a:r>
            <a:r>
              <a:rPr lang="en-US" sz="2000" dirty="0" err="1">
                <a:solidFill>
                  <a:srgbClr val="000000"/>
                </a:solidFill>
                <a:latin typeface="Calibri" panose="020F0502020204030204" pitchFamily="34" charset="0"/>
              </a:rPr>
              <a:t>Rdata</a:t>
            </a:r>
            <a:r>
              <a:rPr lang="en-US" sz="2000" dirty="0">
                <a:solidFill>
                  <a:srgbClr val="000000"/>
                </a:solidFill>
                <a:latin typeface="Calibri" panose="020F0502020204030204" pitchFamily="34" charset="0"/>
              </a:rPr>
              <a:t>» files (see slide 11).</a:t>
            </a:r>
          </a:p>
        </p:txBody>
      </p:sp>
      <p:sp>
        <p:nvSpPr>
          <p:cNvPr id="12" name="Oval 11"/>
          <p:cNvSpPr/>
          <p:nvPr/>
        </p:nvSpPr>
        <p:spPr>
          <a:xfrm>
            <a:off x="131600" y="5945556"/>
            <a:ext cx="364237" cy="374563"/>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p>
        </p:txBody>
      </p:sp>
      <p:sp>
        <p:nvSpPr>
          <p:cNvPr id="13" name="Oval 12">
            <a:extLst>
              <a:ext uri="{FF2B5EF4-FFF2-40B4-BE49-F238E27FC236}">
                <a16:creationId xmlns:a16="http://schemas.microsoft.com/office/drawing/2014/main" id="{5D48A9EC-AC3D-49B1-9B3F-9224D34EE393}"/>
              </a:ext>
            </a:extLst>
          </p:cNvPr>
          <p:cNvSpPr/>
          <p:nvPr/>
        </p:nvSpPr>
        <p:spPr>
          <a:xfrm>
            <a:off x="8324491" y="4752198"/>
            <a:ext cx="595395" cy="440907"/>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p>
        </p:txBody>
      </p:sp>
      <p:sp>
        <p:nvSpPr>
          <p:cNvPr id="4" name="Slide Number Placeholder 3">
            <a:extLst>
              <a:ext uri="{FF2B5EF4-FFF2-40B4-BE49-F238E27FC236}">
                <a16:creationId xmlns:a16="http://schemas.microsoft.com/office/drawing/2014/main" id="{0F068BE1-5A6C-46FA-9DE5-31F2905BE7FD}"/>
              </a:ext>
            </a:extLst>
          </p:cNvPr>
          <p:cNvSpPr>
            <a:spLocks noGrp="1"/>
          </p:cNvSpPr>
          <p:nvPr>
            <p:ph type="sldNum" sz="quarter" idx="10"/>
          </p:nvPr>
        </p:nvSpPr>
        <p:spPr/>
        <p:txBody>
          <a:bodyPr/>
          <a:lstStyle/>
          <a:p>
            <a:fld id="{8B524A7E-31A5-48EC-A9DB-A73A057130F8}" type="slidenum">
              <a:rPr lang="en-GB" smtClean="0"/>
              <a:t>12</a:t>
            </a:fld>
            <a:endParaRPr lang="en-GB"/>
          </a:p>
        </p:txBody>
      </p:sp>
      <p:sp>
        <p:nvSpPr>
          <p:cNvPr id="14" name="Oval 13">
            <a:extLst>
              <a:ext uri="{FF2B5EF4-FFF2-40B4-BE49-F238E27FC236}">
                <a16:creationId xmlns:a16="http://schemas.microsoft.com/office/drawing/2014/main" id="{D123BCFF-121F-46C8-9246-847EDA9E95B3}"/>
              </a:ext>
            </a:extLst>
          </p:cNvPr>
          <p:cNvSpPr/>
          <p:nvPr/>
        </p:nvSpPr>
        <p:spPr>
          <a:xfrm>
            <a:off x="1561056" y="4569191"/>
            <a:ext cx="1718137" cy="977833"/>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p>
        </p:txBody>
      </p:sp>
      <p:sp>
        <p:nvSpPr>
          <p:cNvPr id="16" name="Oval 15">
            <a:extLst>
              <a:ext uri="{FF2B5EF4-FFF2-40B4-BE49-F238E27FC236}">
                <a16:creationId xmlns:a16="http://schemas.microsoft.com/office/drawing/2014/main" id="{4229164D-BBF3-42B6-ADEE-4B849DB5778A}"/>
              </a:ext>
            </a:extLst>
          </p:cNvPr>
          <p:cNvSpPr/>
          <p:nvPr/>
        </p:nvSpPr>
        <p:spPr>
          <a:xfrm>
            <a:off x="13806" y="5817399"/>
            <a:ext cx="617259" cy="605194"/>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p>
        </p:txBody>
      </p:sp>
      <p:sp>
        <p:nvSpPr>
          <p:cNvPr id="17" name="Oval 16">
            <a:extLst>
              <a:ext uri="{FF2B5EF4-FFF2-40B4-BE49-F238E27FC236}">
                <a16:creationId xmlns:a16="http://schemas.microsoft.com/office/drawing/2014/main" id="{4DFAFC20-F1D2-4CAF-944F-2D2B25EDD2AF}"/>
              </a:ext>
            </a:extLst>
          </p:cNvPr>
          <p:cNvSpPr/>
          <p:nvPr/>
        </p:nvSpPr>
        <p:spPr>
          <a:xfrm>
            <a:off x="8400838" y="3839946"/>
            <a:ext cx="595395" cy="440907"/>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p>
        </p:txBody>
      </p:sp>
    </p:spTree>
    <p:extLst>
      <p:ext uri="{BB962C8B-B14F-4D97-AF65-F5344CB8AC3E}">
        <p14:creationId xmlns:p14="http://schemas.microsoft.com/office/powerpoint/2010/main" val="3482595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xEl>
                                              <p:pRg st="1" end="1"/>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5">
                                            <p:txEl>
                                              <p:pRg st="2" end="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7"/>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5">
                                            <p:txEl>
                                              <p:pRg st="3" end="3"/>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animBg="1"/>
      <p:bldP spid="15" grpId="0" uiExpand="1" build="p"/>
      <p:bldP spid="12" grpId="0" animBg="1"/>
      <p:bldP spid="13" grpId="0" animBg="1"/>
      <p:bldP spid="14" grpId="0" animBg="1"/>
      <p:bldP spid="16" grpId="0" animBg="1"/>
      <p:bldP spid="1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4720282" y="1310976"/>
            <a:ext cx="4371188" cy="1938992"/>
          </a:xfrm>
          <a:prstGeom prst="rect">
            <a:avLst/>
          </a:prstGeom>
        </p:spPr>
        <p:txBody>
          <a:bodyPr wrap="square">
            <a:spAutoFit/>
          </a:bodyPr>
          <a:lstStyle/>
          <a:p>
            <a:pPr algn="just"/>
            <a:r>
              <a:rPr lang="en-GB" sz="2000" b="1" dirty="0"/>
              <a:t>Method B (recommended): </a:t>
            </a:r>
            <a:endParaRPr lang="en-GB" sz="2000" b="1" dirty="0">
              <a:solidFill>
                <a:srgbClr val="000000"/>
              </a:solidFill>
              <a:latin typeface="Calibri" panose="020F0502020204030204" pitchFamily="34" charset="0"/>
            </a:endParaRPr>
          </a:p>
          <a:p>
            <a:pPr marL="342900" indent="-342900" algn="just">
              <a:buAutoNum type="arabicParenR"/>
            </a:pPr>
            <a:r>
              <a:rPr lang="en-GB" sz="2000" dirty="0">
                <a:solidFill>
                  <a:srgbClr val="000000"/>
                </a:solidFill>
                <a:latin typeface="Calibri" panose="020F0502020204030204" pitchFamily="34" charset="0"/>
              </a:rPr>
              <a:t>Start </a:t>
            </a:r>
            <a:r>
              <a:rPr lang="en-GB" sz="2000" dirty="0"/>
              <a:t>&gt; File Explorer</a:t>
            </a:r>
          </a:p>
          <a:p>
            <a:pPr marL="342900" indent="-342900" algn="just">
              <a:buAutoNum type="arabicParenR"/>
            </a:pPr>
            <a:r>
              <a:rPr lang="en-GB" sz="2000" dirty="0"/>
              <a:t>Browse to your project folder or to your course folder</a:t>
            </a:r>
          </a:p>
          <a:p>
            <a:pPr marL="342900" indent="-342900" algn="just">
              <a:buAutoNum type="arabicParenR"/>
            </a:pPr>
            <a:r>
              <a:rPr lang="en-GB" sz="2000" dirty="0"/>
              <a:t>Open </a:t>
            </a:r>
            <a:r>
              <a:rPr lang="en-GB" sz="2000" dirty="0" err="1"/>
              <a:t>Rstudio</a:t>
            </a:r>
            <a:r>
              <a:rPr lang="en-GB" sz="2000" dirty="0"/>
              <a:t> by double-clicking a file with extension « .R » or «.</a:t>
            </a:r>
            <a:r>
              <a:rPr lang="en-GB" sz="2000" dirty="0" err="1"/>
              <a:t>Rdata</a:t>
            </a:r>
            <a:r>
              <a:rPr lang="en-GB" sz="2000" dirty="0"/>
              <a:t>»</a:t>
            </a:r>
          </a:p>
        </p:txBody>
      </p:sp>
      <p:sp>
        <p:nvSpPr>
          <p:cNvPr id="15" name="Rectangle 14"/>
          <p:cNvSpPr/>
          <p:nvPr/>
        </p:nvSpPr>
        <p:spPr>
          <a:xfrm>
            <a:off x="24373" y="1310976"/>
            <a:ext cx="4695910" cy="1323439"/>
          </a:xfrm>
          <a:prstGeom prst="rect">
            <a:avLst/>
          </a:prstGeom>
        </p:spPr>
        <p:txBody>
          <a:bodyPr wrap="square">
            <a:spAutoFit/>
          </a:bodyPr>
          <a:lstStyle/>
          <a:p>
            <a:r>
              <a:rPr lang="en-GB" sz="2000" b="1" dirty="0">
                <a:solidFill>
                  <a:srgbClr val="000000"/>
                </a:solidFill>
                <a:latin typeface="Calibri" panose="020F0502020204030204" pitchFamily="34" charset="0"/>
              </a:rPr>
              <a:t>M</a:t>
            </a:r>
            <a:r>
              <a:rPr lang="en-GB" sz="2000" b="1" dirty="0"/>
              <a:t>e</a:t>
            </a:r>
            <a:r>
              <a:rPr lang="en-GB" sz="2000" b="1" dirty="0">
                <a:solidFill>
                  <a:srgbClr val="000000"/>
                </a:solidFill>
                <a:latin typeface="Calibri" panose="020F0502020204030204" pitchFamily="34" charset="0"/>
              </a:rPr>
              <a:t>thod A: </a:t>
            </a:r>
            <a:r>
              <a:rPr lang="en-GB" sz="2000" dirty="0">
                <a:solidFill>
                  <a:srgbClr val="000000"/>
                </a:solidFill>
                <a:latin typeface="Calibri" panose="020F0502020204030204" pitchFamily="34" charset="0"/>
              </a:rPr>
              <a:t>Start</a:t>
            </a:r>
            <a:r>
              <a:rPr lang="en-GB" sz="2000" dirty="0"/>
              <a:t> &gt; </a:t>
            </a:r>
            <a:r>
              <a:rPr lang="en-GB" sz="2000" dirty="0" err="1"/>
              <a:t>Rstudio</a:t>
            </a:r>
            <a:endParaRPr lang="en-GB" sz="2000" dirty="0"/>
          </a:p>
          <a:p>
            <a:endParaRPr lang="en-GB" sz="2000" b="1" dirty="0"/>
          </a:p>
          <a:p>
            <a:endParaRPr lang="en-GB" sz="2000" b="1" dirty="0"/>
          </a:p>
          <a:p>
            <a:endParaRPr lang="en-GB" sz="2000" b="1" dirty="0"/>
          </a:p>
        </p:txBody>
      </p:sp>
      <p:sp>
        <p:nvSpPr>
          <p:cNvPr id="9" name="Rectangle 8"/>
          <p:cNvSpPr/>
          <p:nvPr/>
        </p:nvSpPr>
        <p:spPr>
          <a:xfrm>
            <a:off x="0" y="178296"/>
            <a:ext cx="9144000" cy="1077218"/>
          </a:xfrm>
          <a:prstGeom prst="rect">
            <a:avLst/>
          </a:prstGeom>
        </p:spPr>
        <p:txBody>
          <a:bodyPr wrap="square">
            <a:spAutoFit/>
          </a:bodyPr>
          <a:lstStyle/>
          <a:p>
            <a:pPr algn="ctr"/>
            <a:r>
              <a:rPr lang="en-GB" sz="2200" b="1" dirty="0">
                <a:solidFill>
                  <a:srgbClr val="000000"/>
                </a:solidFill>
                <a:latin typeface="Calibri" panose="020F0502020204030204" pitchFamily="34" charset="0"/>
              </a:rPr>
              <a:t>How to launch </a:t>
            </a:r>
            <a:r>
              <a:rPr lang="en-GB" sz="2200" b="1" dirty="0" err="1">
                <a:solidFill>
                  <a:srgbClr val="000000"/>
                </a:solidFill>
                <a:latin typeface="Calibri" panose="020F0502020204030204" pitchFamily="34" charset="0"/>
              </a:rPr>
              <a:t>Rstudio</a:t>
            </a:r>
            <a:r>
              <a:rPr lang="en-GB" sz="2200" b="1" dirty="0">
                <a:solidFill>
                  <a:srgbClr val="000000"/>
                </a:solidFill>
                <a:latin typeface="Calibri" panose="020F0502020204030204" pitchFamily="34" charset="0"/>
              </a:rPr>
              <a:t>? (Windows)</a:t>
            </a:r>
          </a:p>
          <a:p>
            <a:pPr algn="ctr"/>
            <a:endParaRPr lang="en-GB" sz="2200" b="1" dirty="0">
              <a:solidFill>
                <a:srgbClr val="000000"/>
              </a:solidFill>
              <a:latin typeface="Calibri" panose="020F0502020204030204" pitchFamily="34" charset="0"/>
            </a:endParaRPr>
          </a:p>
          <a:p>
            <a:r>
              <a:rPr lang="en-GB" sz="2000" dirty="0">
                <a:solidFill>
                  <a:srgbClr val="000000"/>
                </a:solidFill>
                <a:latin typeface="Calibri" panose="020F0502020204030204" pitchFamily="34" charset="0"/>
              </a:rPr>
              <a:t>You only have to launch </a:t>
            </a:r>
            <a:r>
              <a:rPr lang="en-GB" sz="2000" dirty="0" err="1">
                <a:solidFill>
                  <a:srgbClr val="000000"/>
                </a:solidFill>
                <a:latin typeface="Calibri" panose="020F0502020204030204" pitchFamily="34" charset="0"/>
              </a:rPr>
              <a:t>Rstudio</a:t>
            </a:r>
            <a:r>
              <a:rPr lang="en-GB" sz="2000" dirty="0">
                <a:solidFill>
                  <a:srgbClr val="000000"/>
                </a:solidFill>
                <a:latin typeface="Calibri" panose="020F0502020204030204" pitchFamily="34" charset="0"/>
              </a:rPr>
              <a:t>, since it communicates with R in the background.</a:t>
            </a:r>
            <a:endParaRPr lang="en-GB" sz="2000" dirty="0"/>
          </a:p>
        </p:txBody>
      </p:sp>
      <p:sp>
        <p:nvSpPr>
          <p:cNvPr id="2" name="Rectangle 1">
            <a:extLst>
              <a:ext uri="{FF2B5EF4-FFF2-40B4-BE49-F238E27FC236}">
                <a16:creationId xmlns:a16="http://schemas.microsoft.com/office/drawing/2014/main" id="{38E7C923-121E-4759-B7E7-F122546CDA0A}"/>
              </a:ext>
            </a:extLst>
          </p:cNvPr>
          <p:cNvSpPr/>
          <p:nvPr/>
        </p:nvSpPr>
        <p:spPr>
          <a:xfrm>
            <a:off x="148282" y="4004028"/>
            <a:ext cx="4572000" cy="1477328"/>
          </a:xfrm>
          <a:prstGeom prst="rect">
            <a:avLst/>
          </a:prstGeom>
        </p:spPr>
        <p:txBody>
          <a:bodyPr>
            <a:spAutoFit/>
          </a:bodyPr>
          <a:lstStyle/>
          <a:p>
            <a:r>
              <a:rPr lang="en-GB" b="1" dirty="0"/>
              <a:t>If you open </a:t>
            </a:r>
            <a:r>
              <a:rPr lang="en-GB" b="1" dirty="0" err="1"/>
              <a:t>Rstudio</a:t>
            </a:r>
            <a:r>
              <a:rPr lang="en-GB" b="1" dirty="0"/>
              <a:t> with method A:</a:t>
            </a:r>
          </a:p>
          <a:p>
            <a:pPr marL="342900" indent="-342900">
              <a:buFontTx/>
              <a:buChar char="-"/>
            </a:pPr>
            <a:r>
              <a:rPr lang="en-GB" dirty="0" err="1"/>
              <a:t>Rstudio</a:t>
            </a:r>
            <a:r>
              <a:rPr lang="en-GB" dirty="0"/>
              <a:t> chooses a default working directory</a:t>
            </a:r>
          </a:p>
          <a:p>
            <a:pPr marL="342900" indent="-342900">
              <a:buFontTx/>
              <a:buChar char="-"/>
            </a:pPr>
            <a:r>
              <a:rPr lang="en-GB" dirty="0" err="1"/>
              <a:t>Rstudio</a:t>
            </a:r>
            <a:r>
              <a:rPr lang="en-GB" dirty="0"/>
              <a:t> will not automatically find the files you need</a:t>
            </a:r>
          </a:p>
        </p:txBody>
      </p:sp>
      <p:sp>
        <p:nvSpPr>
          <p:cNvPr id="3" name="Rectangle 2">
            <a:extLst>
              <a:ext uri="{FF2B5EF4-FFF2-40B4-BE49-F238E27FC236}">
                <a16:creationId xmlns:a16="http://schemas.microsoft.com/office/drawing/2014/main" id="{9F4FEAD6-D781-4B18-B298-713D168168F4}"/>
              </a:ext>
            </a:extLst>
          </p:cNvPr>
          <p:cNvSpPr/>
          <p:nvPr/>
        </p:nvSpPr>
        <p:spPr>
          <a:xfrm>
            <a:off x="4572000" y="4004028"/>
            <a:ext cx="4572000" cy="1477328"/>
          </a:xfrm>
          <a:prstGeom prst="rect">
            <a:avLst/>
          </a:prstGeom>
        </p:spPr>
        <p:txBody>
          <a:bodyPr>
            <a:spAutoFit/>
          </a:bodyPr>
          <a:lstStyle/>
          <a:p>
            <a:pPr algn="just"/>
            <a:r>
              <a:rPr lang="en-GB" b="1"/>
              <a:t>If you open RStudio with method B: </a:t>
            </a:r>
          </a:p>
          <a:p>
            <a:pPr marL="285750" indent="-285750" algn="just">
              <a:buFontTx/>
              <a:buChar char="-"/>
            </a:pPr>
            <a:r>
              <a:rPr lang="en-GB"/>
              <a:t>Rstudio chooses the folder from which you launched Rstudio as the working directory.</a:t>
            </a:r>
          </a:p>
          <a:p>
            <a:pPr marL="285750" indent="-285750" algn="just">
              <a:buFontTx/>
              <a:buChar char="-"/>
            </a:pPr>
            <a:r>
              <a:rPr lang="en-GB">
                <a:solidFill>
                  <a:srgbClr val="000000"/>
                </a:solidFill>
                <a:latin typeface="Calibri" panose="020F0502020204030204" pitchFamily="34" charset="0"/>
              </a:rPr>
              <a:t>Rstudio will automatically find the files in this folder</a:t>
            </a:r>
          </a:p>
        </p:txBody>
      </p:sp>
      <p:sp>
        <p:nvSpPr>
          <p:cNvPr id="7" name="Rectangle 6">
            <a:extLst>
              <a:ext uri="{FF2B5EF4-FFF2-40B4-BE49-F238E27FC236}">
                <a16:creationId xmlns:a16="http://schemas.microsoft.com/office/drawing/2014/main" id="{E0A48371-71AD-4D87-9991-4873592D29FC}"/>
              </a:ext>
            </a:extLst>
          </p:cNvPr>
          <p:cNvSpPr/>
          <p:nvPr/>
        </p:nvSpPr>
        <p:spPr>
          <a:xfrm>
            <a:off x="220621" y="3288963"/>
            <a:ext cx="8769470" cy="646331"/>
          </a:xfrm>
          <a:prstGeom prst="rect">
            <a:avLst/>
          </a:prstGeom>
          <a:ln w="38100">
            <a:solidFill>
              <a:srgbClr val="C00000"/>
            </a:solidFill>
          </a:ln>
        </p:spPr>
        <p:txBody>
          <a:bodyPr wrap="square">
            <a:spAutoFit/>
          </a:bodyPr>
          <a:lstStyle/>
          <a:p>
            <a:r>
              <a:rPr lang="en-GB" b="1" dirty="0"/>
              <a:t>Important feature of R and </a:t>
            </a:r>
            <a:r>
              <a:rPr lang="en-GB" b="1" dirty="0" err="1"/>
              <a:t>Rstudio</a:t>
            </a:r>
            <a:r>
              <a:rPr lang="en-GB" b="1" dirty="0"/>
              <a:t>: the software always looks for files in a specific working directory (= a specific physical space (folder) on your computer).</a:t>
            </a:r>
          </a:p>
        </p:txBody>
      </p:sp>
      <p:sp>
        <p:nvSpPr>
          <p:cNvPr id="8" name="Rectangle 7">
            <a:extLst>
              <a:ext uri="{FF2B5EF4-FFF2-40B4-BE49-F238E27FC236}">
                <a16:creationId xmlns:a16="http://schemas.microsoft.com/office/drawing/2014/main" id="{B8F5FE65-EE6C-4BCE-BEA8-204B5175A05D}"/>
              </a:ext>
            </a:extLst>
          </p:cNvPr>
          <p:cNvSpPr/>
          <p:nvPr/>
        </p:nvSpPr>
        <p:spPr>
          <a:xfrm>
            <a:off x="220621" y="5567997"/>
            <a:ext cx="8769470" cy="1200329"/>
          </a:xfrm>
          <a:prstGeom prst="rect">
            <a:avLst/>
          </a:prstGeom>
          <a:ln w="38100">
            <a:solidFill>
              <a:srgbClr val="C00000"/>
            </a:solidFill>
          </a:ln>
        </p:spPr>
        <p:txBody>
          <a:bodyPr wrap="square">
            <a:spAutoFit/>
          </a:bodyPr>
          <a:lstStyle/>
          <a:p>
            <a:pPr marL="342900" indent="-342900">
              <a:buFont typeface="+mj-lt"/>
              <a:buAutoNum type="arabicPeriod"/>
            </a:pPr>
            <a:r>
              <a:rPr lang="en-GB" dirty="0"/>
              <a:t>It is crucial to know which folder you want to set as your working directory</a:t>
            </a:r>
          </a:p>
          <a:p>
            <a:pPr marL="342900" indent="-342900">
              <a:buFont typeface="+mj-lt"/>
              <a:buAutoNum type="arabicPeriod"/>
            </a:pPr>
            <a:r>
              <a:rPr lang="en-GB" dirty="0"/>
              <a:t>Be aware that method A and B choose a different working directory</a:t>
            </a:r>
          </a:p>
          <a:p>
            <a:pPr marL="342900" indent="-342900">
              <a:buFont typeface="+mj-lt"/>
              <a:buAutoNum type="arabicPeriod"/>
            </a:pPr>
            <a:r>
              <a:rPr lang="en-GB" dirty="0"/>
              <a:t>Method B allows you to set the right working directory from the start. This makes it easy to keep track of your project files while using R/</a:t>
            </a:r>
            <a:r>
              <a:rPr lang="en-GB" dirty="0" err="1"/>
              <a:t>Rstudio</a:t>
            </a:r>
            <a:r>
              <a:rPr lang="en-GB" dirty="0"/>
              <a:t>.</a:t>
            </a:r>
          </a:p>
        </p:txBody>
      </p:sp>
      <p:sp>
        <p:nvSpPr>
          <p:cNvPr id="10" name="Slide Number Placeholder 3">
            <a:extLst>
              <a:ext uri="{FF2B5EF4-FFF2-40B4-BE49-F238E27FC236}">
                <a16:creationId xmlns:a16="http://schemas.microsoft.com/office/drawing/2014/main" id="{A9039641-5252-49E6-8D39-32239059E813}"/>
              </a:ext>
            </a:extLst>
          </p:cNvPr>
          <p:cNvSpPr txBox="1">
            <a:spLocks/>
          </p:cNvSpPr>
          <p:nvPr/>
        </p:nvSpPr>
        <p:spPr>
          <a:xfrm>
            <a:off x="6975308" y="6356351"/>
            <a:ext cx="20574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B524A7E-31A5-48EC-A9DB-A73A057130F8}" type="slidenum">
              <a:rPr lang="en-GB" smtClean="0"/>
              <a:pPr/>
              <a:t>13</a:t>
            </a:fld>
            <a:endParaRPr lang="en-GB"/>
          </a:p>
        </p:txBody>
      </p:sp>
    </p:spTree>
    <p:extLst>
      <p:ext uri="{BB962C8B-B14F-4D97-AF65-F5344CB8AC3E}">
        <p14:creationId xmlns:p14="http://schemas.microsoft.com/office/powerpoint/2010/main" val="2933473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7" grpId="0" animBg="1"/>
      <p:bldP spid="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198304" y="178296"/>
            <a:ext cx="8945696" cy="6001643"/>
          </a:xfrm>
          <a:prstGeom prst="rect">
            <a:avLst/>
          </a:prstGeom>
        </p:spPr>
        <p:txBody>
          <a:bodyPr wrap="square">
            <a:spAutoFit/>
          </a:bodyPr>
          <a:lstStyle/>
          <a:p>
            <a:pPr algn="ctr"/>
            <a:r>
              <a:rPr lang="nb-NO" sz="2200" b="1" dirty="0">
                <a:solidFill>
                  <a:srgbClr val="000000"/>
                </a:solidFill>
                <a:latin typeface="Calibri" panose="020F0502020204030204" pitchFamily="34" charset="0"/>
              </a:rPr>
              <a:t>How to </a:t>
            </a:r>
            <a:r>
              <a:rPr lang="nb-NO" sz="2200" b="1" dirty="0" err="1">
                <a:solidFill>
                  <a:srgbClr val="000000"/>
                </a:solidFill>
                <a:latin typeface="Calibri" panose="020F0502020204030204" pitchFamily="34" charset="0"/>
              </a:rPr>
              <a:t>use</a:t>
            </a:r>
            <a:r>
              <a:rPr lang="nb-NO" sz="2200" b="1" dirty="0">
                <a:solidFill>
                  <a:srgbClr val="000000"/>
                </a:solidFill>
                <a:latin typeface="Calibri" panose="020F0502020204030204" pitchFamily="34" charset="0"/>
              </a:rPr>
              <a:t> </a:t>
            </a:r>
            <a:r>
              <a:rPr lang="nb-NO" sz="2200" b="1" dirty="0" err="1">
                <a:solidFill>
                  <a:srgbClr val="000000"/>
                </a:solidFill>
                <a:latin typeface="Calibri" panose="020F0502020204030204" pitchFamily="34" charset="0"/>
              </a:rPr>
              <a:t>Rstudio</a:t>
            </a:r>
            <a:r>
              <a:rPr lang="nb-NO" sz="2200" b="1" dirty="0">
                <a:solidFill>
                  <a:srgbClr val="000000"/>
                </a:solidFill>
                <a:latin typeface="Calibri" panose="020F0502020204030204" pitchFamily="34" charset="0"/>
              </a:rPr>
              <a:t>?</a:t>
            </a:r>
          </a:p>
          <a:p>
            <a:pPr algn="ctr"/>
            <a:endParaRPr lang="nb-NO" sz="2200" b="1" dirty="0">
              <a:solidFill>
                <a:srgbClr val="000000"/>
              </a:solidFill>
              <a:latin typeface="Calibri" panose="020F0502020204030204" pitchFamily="34" charset="0"/>
            </a:endParaRPr>
          </a:p>
          <a:p>
            <a:r>
              <a:rPr lang="nb-NO" sz="2000" b="1" i="1" dirty="0">
                <a:solidFill>
                  <a:srgbClr val="000000"/>
                </a:solidFill>
                <a:latin typeface="Calibri" panose="020F0502020204030204" pitchFamily="34" charset="0"/>
              </a:rPr>
              <a:t>The 4 </a:t>
            </a:r>
            <a:r>
              <a:rPr lang="nb-NO" sz="2000" b="1" i="1" dirty="0" err="1">
                <a:solidFill>
                  <a:srgbClr val="000000"/>
                </a:solidFill>
                <a:latin typeface="Calibri" panose="020F0502020204030204" pitchFamily="34" charset="0"/>
              </a:rPr>
              <a:t>windows</a:t>
            </a:r>
            <a:r>
              <a:rPr lang="nb-NO" sz="2000" b="1" i="1" dirty="0">
                <a:solidFill>
                  <a:srgbClr val="000000"/>
                </a:solidFill>
                <a:latin typeface="Calibri" panose="020F0502020204030204" pitchFamily="34" charset="0"/>
              </a:rPr>
              <a:t> </a:t>
            </a:r>
            <a:r>
              <a:rPr lang="nb-NO" sz="2000" b="1" i="1" dirty="0" err="1">
                <a:solidFill>
                  <a:srgbClr val="000000"/>
                </a:solidFill>
                <a:latin typeface="Calibri" panose="020F0502020204030204" pitchFamily="34" charset="0"/>
              </a:rPr>
              <a:t>of</a:t>
            </a:r>
            <a:r>
              <a:rPr lang="nb-NO" sz="2000" b="1" i="1" dirty="0">
                <a:solidFill>
                  <a:srgbClr val="000000"/>
                </a:solidFill>
                <a:latin typeface="Calibri" panose="020F0502020204030204" pitchFamily="34" charset="0"/>
              </a:rPr>
              <a:t> </a:t>
            </a:r>
            <a:r>
              <a:rPr lang="nb-NO" sz="2000" b="1" i="1" dirty="0" err="1">
                <a:solidFill>
                  <a:srgbClr val="000000"/>
                </a:solidFill>
                <a:latin typeface="Calibri" panose="020F0502020204030204" pitchFamily="34" charset="0"/>
              </a:rPr>
              <a:t>Rstudio</a:t>
            </a:r>
            <a:r>
              <a:rPr lang="nb-NO" sz="2000" b="1" i="1" dirty="0">
                <a:solidFill>
                  <a:srgbClr val="000000"/>
                </a:solidFill>
                <a:latin typeface="Calibri" panose="020F0502020204030204" pitchFamily="34" charset="0"/>
              </a:rPr>
              <a:t>:</a:t>
            </a:r>
          </a:p>
          <a:p>
            <a:endParaRPr lang="nb-NO" sz="2000" b="1" dirty="0">
              <a:solidFill>
                <a:srgbClr val="000000"/>
              </a:solidFill>
              <a:latin typeface="Calibri" panose="020F0502020204030204" pitchFamily="34" charset="0"/>
            </a:endParaRPr>
          </a:p>
          <a:p>
            <a:endParaRPr lang="nb-NO" sz="2000" b="1" dirty="0">
              <a:solidFill>
                <a:srgbClr val="000000"/>
              </a:solidFill>
              <a:latin typeface="Calibri" panose="020F0502020204030204" pitchFamily="34" charset="0"/>
            </a:endParaRPr>
          </a:p>
          <a:p>
            <a:endParaRPr lang="nb-NO" sz="2000" b="1" dirty="0">
              <a:solidFill>
                <a:srgbClr val="000000"/>
              </a:solidFill>
              <a:latin typeface="Calibri" panose="020F0502020204030204" pitchFamily="34" charset="0"/>
            </a:endParaRPr>
          </a:p>
          <a:p>
            <a:endParaRPr lang="nb-NO" sz="2000" b="1" dirty="0">
              <a:solidFill>
                <a:srgbClr val="000000"/>
              </a:solidFill>
              <a:latin typeface="Calibri" panose="020F0502020204030204" pitchFamily="34" charset="0"/>
            </a:endParaRPr>
          </a:p>
          <a:p>
            <a:endParaRPr lang="nb-NO" sz="2000" b="1" dirty="0">
              <a:solidFill>
                <a:srgbClr val="000000"/>
              </a:solidFill>
              <a:latin typeface="Calibri" panose="020F0502020204030204" pitchFamily="34" charset="0"/>
            </a:endParaRPr>
          </a:p>
          <a:p>
            <a:endParaRPr lang="nb-NO" sz="2000" b="1" dirty="0">
              <a:solidFill>
                <a:srgbClr val="000000"/>
              </a:solidFill>
              <a:latin typeface="Calibri" panose="020F0502020204030204" pitchFamily="34" charset="0"/>
            </a:endParaRPr>
          </a:p>
          <a:p>
            <a:endParaRPr lang="nb-NO" sz="2000" b="1" dirty="0">
              <a:solidFill>
                <a:srgbClr val="000000"/>
              </a:solidFill>
              <a:latin typeface="Calibri" panose="020F0502020204030204" pitchFamily="34" charset="0"/>
            </a:endParaRPr>
          </a:p>
          <a:p>
            <a:endParaRPr lang="nb-NO" sz="2000" b="1" dirty="0">
              <a:solidFill>
                <a:srgbClr val="000000"/>
              </a:solidFill>
              <a:latin typeface="Calibri" panose="020F0502020204030204" pitchFamily="34" charset="0"/>
            </a:endParaRPr>
          </a:p>
          <a:p>
            <a:endParaRPr lang="nb-NO" sz="2000" b="1" dirty="0">
              <a:solidFill>
                <a:srgbClr val="000000"/>
              </a:solidFill>
              <a:latin typeface="Calibri" panose="020F0502020204030204" pitchFamily="34" charset="0"/>
            </a:endParaRPr>
          </a:p>
          <a:p>
            <a:endParaRPr lang="nb-NO" sz="2000" b="1" dirty="0">
              <a:solidFill>
                <a:srgbClr val="000000"/>
              </a:solidFill>
              <a:latin typeface="Calibri" panose="020F0502020204030204" pitchFamily="34" charset="0"/>
            </a:endParaRPr>
          </a:p>
          <a:p>
            <a:endParaRPr lang="nb-NO" sz="2000" b="1" dirty="0">
              <a:solidFill>
                <a:srgbClr val="000000"/>
              </a:solidFill>
              <a:latin typeface="Calibri" panose="020F0502020204030204" pitchFamily="34" charset="0"/>
            </a:endParaRPr>
          </a:p>
          <a:p>
            <a:endParaRPr lang="nb-NO" sz="2000" b="1" dirty="0">
              <a:solidFill>
                <a:srgbClr val="000000"/>
              </a:solidFill>
              <a:latin typeface="Calibri" panose="020F0502020204030204" pitchFamily="34" charset="0"/>
            </a:endParaRPr>
          </a:p>
          <a:p>
            <a:endParaRPr lang="nb-NO" sz="2000" b="1" dirty="0">
              <a:solidFill>
                <a:srgbClr val="000000"/>
              </a:solidFill>
              <a:latin typeface="Calibri" panose="020F0502020204030204" pitchFamily="34" charset="0"/>
            </a:endParaRPr>
          </a:p>
          <a:p>
            <a:endParaRPr lang="nb-NO" sz="2000" b="1" dirty="0">
              <a:solidFill>
                <a:srgbClr val="000000"/>
              </a:solidFill>
              <a:latin typeface="Calibri" panose="020F0502020204030204" pitchFamily="34" charset="0"/>
            </a:endParaRPr>
          </a:p>
          <a:p>
            <a:endParaRPr lang="nb-NO" sz="2000" b="1" dirty="0">
              <a:solidFill>
                <a:srgbClr val="000000"/>
              </a:solidFill>
              <a:latin typeface="Calibri" panose="020F0502020204030204" pitchFamily="34" charset="0"/>
            </a:endParaRPr>
          </a:p>
          <a:p>
            <a:endParaRPr lang="nb-NO" sz="2000" b="1" dirty="0">
              <a:solidFill>
                <a:srgbClr val="000000"/>
              </a:solidFill>
              <a:latin typeface="Calibri" panose="020F0502020204030204" pitchFamily="34" charset="0"/>
            </a:endParaRPr>
          </a:p>
        </p:txBody>
      </p:sp>
      <p:pic>
        <p:nvPicPr>
          <p:cNvPr id="7" name="Picture 6"/>
          <p:cNvPicPr>
            <a:picLocks noChangeAspect="1"/>
          </p:cNvPicPr>
          <p:nvPr/>
        </p:nvPicPr>
        <p:blipFill rotWithShape="1">
          <a:blip r:embed="rId3" cstate="screen">
            <a:extLst>
              <a:ext uri="{28A0092B-C50C-407E-A947-70E740481C1C}">
                <a14:useLocalDpi xmlns:a14="http://schemas.microsoft.com/office/drawing/2010/main"/>
              </a:ext>
            </a:extLst>
          </a:blip>
          <a:srcRect b="6156"/>
          <a:stretch/>
        </p:blipFill>
        <p:spPr>
          <a:xfrm>
            <a:off x="33831" y="1354733"/>
            <a:ext cx="9144000" cy="4826858"/>
          </a:xfrm>
          <a:prstGeom prst="rect">
            <a:avLst/>
          </a:prstGeom>
          <a:ln>
            <a:solidFill>
              <a:srgbClr val="002060"/>
            </a:solidFill>
          </a:ln>
        </p:spPr>
      </p:pic>
      <p:sp>
        <p:nvSpPr>
          <p:cNvPr id="8" name="Rectangle 7"/>
          <p:cNvSpPr/>
          <p:nvPr/>
        </p:nvSpPr>
        <p:spPr>
          <a:xfrm>
            <a:off x="57150" y="1767372"/>
            <a:ext cx="4984750" cy="2009755"/>
          </a:xfrm>
          <a:prstGeom prst="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15"/>
          <p:cNvSpPr/>
          <p:nvPr/>
        </p:nvSpPr>
        <p:spPr>
          <a:xfrm>
            <a:off x="57150" y="3777127"/>
            <a:ext cx="4984750" cy="2291966"/>
          </a:xfrm>
          <a:prstGeom prst="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p:cNvSpPr/>
          <p:nvPr/>
        </p:nvSpPr>
        <p:spPr>
          <a:xfrm>
            <a:off x="5099049" y="1767372"/>
            <a:ext cx="3997325" cy="2416155"/>
          </a:xfrm>
          <a:prstGeom prst="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17"/>
          <p:cNvSpPr/>
          <p:nvPr/>
        </p:nvSpPr>
        <p:spPr>
          <a:xfrm>
            <a:off x="5099049" y="4183526"/>
            <a:ext cx="3997325" cy="2007029"/>
          </a:xfrm>
          <a:prstGeom prst="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25" name="Group 24"/>
          <p:cNvGrpSpPr/>
          <p:nvPr/>
        </p:nvGrpSpPr>
        <p:grpSpPr>
          <a:xfrm>
            <a:off x="845696" y="2000779"/>
            <a:ext cx="7731391" cy="2810313"/>
            <a:chOff x="826202" y="2240947"/>
            <a:chExt cx="7731391" cy="2810313"/>
          </a:xfrm>
        </p:grpSpPr>
        <p:sp>
          <p:nvSpPr>
            <p:cNvPr id="19" name="TextBox 18"/>
            <p:cNvSpPr txBox="1"/>
            <p:nvPr/>
          </p:nvSpPr>
          <p:spPr>
            <a:xfrm>
              <a:off x="903239" y="2240947"/>
              <a:ext cx="3659143" cy="430887"/>
            </a:xfrm>
            <a:prstGeom prst="rect">
              <a:avLst/>
            </a:prstGeom>
            <a:solidFill>
              <a:schemeClr val="bg1"/>
            </a:solidFill>
          </p:spPr>
          <p:txBody>
            <a:bodyPr wrap="none" rtlCol="0">
              <a:spAutoFit/>
            </a:bodyPr>
            <a:lstStyle/>
            <a:p>
              <a:r>
                <a:rPr lang="nb-NO" sz="2200" dirty="0">
                  <a:solidFill>
                    <a:srgbClr val="C00000"/>
                  </a:solidFill>
                </a:rPr>
                <a:t>Editor: </a:t>
              </a:r>
              <a:r>
                <a:rPr lang="nb-NO" sz="2200" dirty="0" err="1">
                  <a:solidFill>
                    <a:srgbClr val="C00000"/>
                  </a:solidFill>
                </a:rPr>
                <a:t>code</a:t>
              </a:r>
              <a:r>
                <a:rPr lang="nb-NO" sz="2200" dirty="0">
                  <a:solidFill>
                    <a:srgbClr val="C00000"/>
                  </a:solidFill>
                </a:rPr>
                <a:t>/</a:t>
              </a:r>
              <a:r>
                <a:rPr lang="nb-NO" sz="2200" dirty="0" err="1">
                  <a:solidFill>
                    <a:srgbClr val="C00000"/>
                  </a:solidFill>
                </a:rPr>
                <a:t>commands</a:t>
              </a:r>
              <a:r>
                <a:rPr lang="nb-NO" sz="2200" dirty="0">
                  <a:solidFill>
                    <a:srgbClr val="C00000"/>
                  </a:solidFill>
                </a:rPr>
                <a:t>/script</a:t>
              </a:r>
              <a:endParaRPr lang="en-GB" sz="2200" dirty="0">
                <a:solidFill>
                  <a:srgbClr val="C00000"/>
                </a:solidFill>
              </a:endParaRPr>
            </a:p>
          </p:txBody>
        </p:sp>
        <p:sp>
          <p:nvSpPr>
            <p:cNvPr id="20" name="TextBox 19"/>
            <p:cNvSpPr txBox="1"/>
            <p:nvPr/>
          </p:nvSpPr>
          <p:spPr>
            <a:xfrm>
              <a:off x="826202" y="4532317"/>
              <a:ext cx="2461764" cy="430887"/>
            </a:xfrm>
            <a:prstGeom prst="rect">
              <a:avLst/>
            </a:prstGeom>
            <a:solidFill>
              <a:schemeClr val="bg1"/>
            </a:solidFill>
          </p:spPr>
          <p:txBody>
            <a:bodyPr wrap="none" rtlCol="0">
              <a:spAutoFit/>
            </a:bodyPr>
            <a:lstStyle/>
            <a:p>
              <a:r>
                <a:rPr lang="nb-NO" sz="2200" dirty="0">
                  <a:solidFill>
                    <a:srgbClr val="C00000"/>
                  </a:solidFill>
                </a:rPr>
                <a:t>Console: </a:t>
              </a:r>
              <a:r>
                <a:rPr lang="nb-NO" sz="2200" dirty="0" err="1">
                  <a:solidFill>
                    <a:srgbClr val="C00000"/>
                  </a:solidFill>
                </a:rPr>
                <a:t>computing</a:t>
              </a:r>
              <a:endParaRPr lang="en-GB" sz="2200" dirty="0">
                <a:solidFill>
                  <a:srgbClr val="C00000"/>
                </a:solidFill>
              </a:endParaRPr>
            </a:p>
          </p:txBody>
        </p:sp>
        <p:sp>
          <p:nvSpPr>
            <p:cNvPr id="21" name="TextBox 20"/>
            <p:cNvSpPr txBox="1"/>
            <p:nvPr/>
          </p:nvSpPr>
          <p:spPr>
            <a:xfrm>
              <a:off x="5908363" y="2401468"/>
              <a:ext cx="2611805" cy="430887"/>
            </a:xfrm>
            <a:prstGeom prst="rect">
              <a:avLst/>
            </a:prstGeom>
            <a:solidFill>
              <a:schemeClr val="bg1"/>
            </a:solidFill>
          </p:spPr>
          <p:txBody>
            <a:bodyPr wrap="none" rtlCol="0">
              <a:spAutoFit/>
            </a:bodyPr>
            <a:lstStyle/>
            <a:p>
              <a:r>
                <a:rPr lang="nb-NO" sz="2200" dirty="0">
                  <a:solidFill>
                    <a:srgbClr val="C00000"/>
                  </a:solidFill>
                </a:rPr>
                <a:t>Workspace (+</a:t>
              </a:r>
              <a:r>
                <a:rPr lang="nb-NO" sz="2200" dirty="0" err="1">
                  <a:solidFill>
                    <a:srgbClr val="C00000"/>
                  </a:solidFill>
                </a:rPr>
                <a:t>history</a:t>
              </a:r>
              <a:r>
                <a:rPr lang="nb-NO" sz="2200" dirty="0">
                  <a:solidFill>
                    <a:srgbClr val="C00000"/>
                  </a:solidFill>
                </a:rPr>
                <a:t>)</a:t>
              </a:r>
              <a:endParaRPr lang="en-GB" sz="2200" dirty="0">
                <a:solidFill>
                  <a:srgbClr val="C00000"/>
                </a:solidFill>
              </a:endParaRPr>
            </a:p>
          </p:txBody>
        </p:sp>
        <p:sp>
          <p:nvSpPr>
            <p:cNvPr id="24" name="TextBox 23"/>
            <p:cNvSpPr txBox="1"/>
            <p:nvPr/>
          </p:nvSpPr>
          <p:spPr>
            <a:xfrm>
              <a:off x="5428980" y="4620373"/>
              <a:ext cx="3128613" cy="430887"/>
            </a:xfrm>
            <a:prstGeom prst="rect">
              <a:avLst/>
            </a:prstGeom>
            <a:solidFill>
              <a:schemeClr val="bg1"/>
            </a:solidFill>
          </p:spPr>
          <p:txBody>
            <a:bodyPr wrap="none" rtlCol="0">
              <a:spAutoFit/>
            </a:bodyPr>
            <a:lstStyle/>
            <a:p>
              <a:r>
                <a:rPr lang="nb-NO" sz="2200" dirty="0">
                  <a:solidFill>
                    <a:srgbClr val="C00000"/>
                  </a:solidFill>
                </a:rPr>
                <a:t>Files/plots/</a:t>
              </a:r>
              <a:r>
                <a:rPr lang="nb-NO" sz="2200" dirty="0" err="1">
                  <a:solidFill>
                    <a:srgbClr val="C00000"/>
                  </a:solidFill>
                </a:rPr>
                <a:t>packages</a:t>
              </a:r>
              <a:r>
                <a:rPr lang="nb-NO" sz="2200" dirty="0">
                  <a:solidFill>
                    <a:srgbClr val="C00000"/>
                  </a:solidFill>
                </a:rPr>
                <a:t>/</a:t>
              </a:r>
              <a:r>
                <a:rPr lang="nb-NO" sz="2200" dirty="0" err="1">
                  <a:solidFill>
                    <a:srgbClr val="C00000"/>
                  </a:solidFill>
                </a:rPr>
                <a:t>help</a:t>
              </a:r>
              <a:endParaRPr lang="en-GB" sz="2200" dirty="0">
                <a:solidFill>
                  <a:srgbClr val="C00000"/>
                </a:solidFill>
              </a:endParaRPr>
            </a:p>
          </p:txBody>
        </p:sp>
      </p:grpSp>
      <p:sp>
        <p:nvSpPr>
          <p:cNvPr id="27" name="TextBox 26"/>
          <p:cNvSpPr txBox="1"/>
          <p:nvPr/>
        </p:nvSpPr>
        <p:spPr>
          <a:xfrm>
            <a:off x="1024676" y="2521534"/>
            <a:ext cx="4051055" cy="1107996"/>
          </a:xfrm>
          <a:prstGeom prst="rect">
            <a:avLst/>
          </a:prstGeom>
          <a:solidFill>
            <a:schemeClr val="bg1"/>
          </a:solidFill>
        </p:spPr>
        <p:txBody>
          <a:bodyPr wrap="square" rtlCol="0">
            <a:spAutoFit/>
          </a:bodyPr>
          <a:lstStyle/>
          <a:p>
            <a:r>
              <a:rPr lang="nb-NO" sz="2200" dirty="0">
                <a:solidFill>
                  <a:srgbClr val="002060"/>
                </a:solidFill>
              </a:rPr>
              <a:t>Here </a:t>
            </a:r>
            <a:r>
              <a:rPr lang="nb-NO" sz="2200" dirty="0" err="1">
                <a:solidFill>
                  <a:srgbClr val="002060"/>
                </a:solidFill>
              </a:rPr>
              <a:t>you</a:t>
            </a:r>
            <a:r>
              <a:rPr lang="nb-NO" sz="2200" dirty="0">
                <a:solidFill>
                  <a:srgbClr val="002060"/>
                </a:solidFill>
              </a:rPr>
              <a:t> do all </a:t>
            </a:r>
            <a:r>
              <a:rPr lang="nb-NO" sz="2200" dirty="0" err="1">
                <a:solidFill>
                  <a:srgbClr val="002060"/>
                </a:solidFill>
              </a:rPr>
              <a:t>the</a:t>
            </a:r>
            <a:r>
              <a:rPr lang="nb-NO" sz="2200" dirty="0">
                <a:solidFill>
                  <a:srgbClr val="002060"/>
                </a:solidFill>
              </a:rPr>
              <a:t> </a:t>
            </a:r>
            <a:r>
              <a:rPr lang="nb-NO" sz="2200" dirty="0" err="1">
                <a:solidFill>
                  <a:srgbClr val="002060"/>
                </a:solidFill>
              </a:rPr>
              <a:t>scripting</a:t>
            </a:r>
            <a:r>
              <a:rPr lang="nb-NO" sz="2200" dirty="0">
                <a:solidFill>
                  <a:srgbClr val="002060"/>
                </a:solidFill>
              </a:rPr>
              <a:t> and </a:t>
            </a:r>
            <a:r>
              <a:rPr lang="nb-NO" sz="2200" dirty="0" err="1">
                <a:solidFill>
                  <a:srgbClr val="002060"/>
                </a:solidFill>
              </a:rPr>
              <a:t>you</a:t>
            </a:r>
            <a:r>
              <a:rPr lang="nb-NO" sz="2200" dirty="0">
                <a:solidFill>
                  <a:srgbClr val="002060"/>
                </a:solidFill>
              </a:rPr>
              <a:t> </a:t>
            </a:r>
            <a:r>
              <a:rPr lang="nb-NO" sz="2200" dirty="0" err="1">
                <a:solidFill>
                  <a:srgbClr val="002060"/>
                </a:solidFill>
              </a:rPr>
              <a:t>can</a:t>
            </a:r>
            <a:r>
              <a:rPr lang="nb-NO" sz="2200" dirty="0">
                <a:solidFill>
                  <a:srgbClr val="002060"/>
                </a:solidFill>
              </a:rPr>
              <a:t> send </a:t>
            </a:r>
            <a:r>
              <a:rPr lang="nb-NO" sz="2200" dirty="0" err="1">
                <a:solidFill>
                  <a:srgbClr val="002060"/>
                </a:solidFill>
              </a:rPr>
              <a:t>commands</a:t>
            </a:r>
            <a:r>
              <a:rPr lang="nb-NO" sz="2200" dirty="0">
                <a:solidFill>
                  <a:srgbClr val="002060"/>
                </a:solidFill>
              </a:rPr>
              <a:t> to </a:t>
            </a:r>
            <a:r>
              <a:rPr lang="nb-NO" sz="2200" dirty="0" err="1">
                <a:solidFill>
                  <a:srgbClr val="002060"/>
                </a:solidFill>
              </a:rPr>
              <a:t>the</a:t>
            </a:r>
            <a:r>
              <a:rPr lang="nb-NO" sz="2200" dirty="0">
                <a:solidFill>
                  <a:srgbClr val="002060"/>
                </a:solidFill>
              </a:rPr>
              <a:t> Console</a:t>
            </a:r>
            <a:endParaRPr lang="en-GB" sz="2200" dirty="0">
              <a:solidFill>
                <a:srgbClr val="002060"/>
              </a:solidFill>
            </a:endParaRPr>
          </a:p>
        </p:txBody>
      </p:sp>
      <p:sp>
        <p:nvSpPr>
          <p:cNvPr id="28" name="TextBox 27"/>
          <p:cNvSpPr txBox="1"/>
          <p:nvPr/>
        </p:nvSpPr>
        <p:spPr>
          <a:xfrm>
            <a:off x="793724" y="4622543"/>
            <a:ext cx="3292154" cy="1446550"/>
          </a:xfrm>
          <a:prstGeom prst="rect">
            <a:avLst/>
          </a:prstGeom>
          <a:solidFill>
            <a:schemeClr val="bg1"/>
          </a:solidFill>
        </p:spPr>
        <p:txBody>
          <a:bodyPr wrap="square" rtlCol="0">
            <a:spAutoFit/>
          </a:bodyPr>
          <a:lstStyle/>
          <a:p>
            <a:r>
              <a:rPr lang="nb-NO" sz="2200" dirty="0">
                <a:solidFill>
                  <a:srgbClr val="002060"/>
                </a:solidFill>
              </a:rPr>
              <a:t>Here </a:t>
            </a:r>
            <a:r>
              <a:rPr lang="nb-NO" sz="2200" dirty="0" err="1">
                <a:solidFill>
                  <a:srgbClr val="002060"/>
                </a:solidFill>
              </a:rPr>
              <a:t>you</a:t>
            </a:r>
            <a:r>
              <a:rPr lang="nb-NO" sz="2200" dirty="0">
                <a:solidFill>
                  <a:srgbClr val="002060"/>
                </a:solidFill>
              </a:rPr>
              <a:t> </a:t>
            </a:r>
            <a:r>
              <a:rPr lang="nb-NO" sz="2200" dirty="0" err="1">
                <a:solidFill>
                  <a:srgbClr val="002060"/>
                </a:solidFill>
              </a:rPr>
              <a:t>get</a:t>
            </a:r>
            <a:r>
              <a:rPr lang="nb-NO" sz="2200" dirty="0">
                <a:solidFill>
                  <a:srgbClr val="002060"/>
                </a:solidFill>
              </a:rPr>
              <a:t> </a:t>
            </a:r>
            <a:r>
              <a:rPr lang="nb-NO" sz="2200" dirty="0" err="1">
                <a:solidFill>
                  <a:srgbClr val="002060"/>
                </a:solidFill>
              </a:rPr>
              <a:t>results</a:t>
            </a:r>
            <a:r>
              <a:rPr lang="nb-NO" sz="2200" dirty="0">
                <a:solidFill>
                  <a:srgbClr val="002060"/>
                </a:solidFill>
              </a:rPr>
              <a:t> and </a:t>
            </a:r>
            <a:r>
              <a:rPr lang="nb-NO" sz="2200" dirty="0" err="1">
                <a:solidFill>
                  <a:srgbClr val="002060"/>
                </a:solidFill>
              </a:rPr>
              <a:t>error</a:t>
            </a:r>
            <a:r>
              <a:rPr lang="nb-NO" sz="2200" dirty="0">
                <a:solidFill>
                  <a:srgbClr val="002060"/>
                </a:solidFill>
              </a:rPr>
              <a:t> </a:t>
            </a:r>
            <a:r>
              <a:rPr lang="nb-NO" sz="2200" dirty="0" err="1">
                <a:solidFill>
                  <a:srgbClr val="002060"/>
                </a:solidFill>
              </a:rPr>
              <a:t>messages</a:t>
            </a:r>
            <a:r>
              <a:rPr lang="nb-NO" sz="2200" dirty="0">
                <a:solidFill>
                  <a:srgbClr val="002060"/>
                </a:solidFill>
              </a:rPr>
              <a:t>. </a:t>
            </a:r>
            <a:r>
              <a:rPr lang="nb-NO" sz="2200" dirty="0" err="1">
                <a:solidFill>
                  <a:srgbClr val="002060"/>
                </a:solidFill>
              </a:rPr>
              <a:t>You</a:t>
            </a:r>
            <a:r>
              <a:rPr lang="nb-NO" sz="2200" dirty="0">
                <a:solidFill>
                  <a:srgbClr val="002060"/>
                </a:solidFill>
              </a:rPr>
              <a:t> </a:t>
            </a:r>
            <a:r>
              <a:rPr lang="nb-NO" sz="2200" dirty="0" err="1">
                <a:solidFill>
                  <a:srgbClr val="002060"/>
                </a:solidFill>
              </a:rPr>
              <a:t>can</a:t>
            </a:r>
            <a:r>
              <a:rPr lang="nb-NO" sz="2200" dirty="0">
                <a:solidFill>
                  <a:srgbClr val="002060"/>
                </a:solidFill>
              </a:rPr>
              <a:t> </a:t>
            </a:r>
            <a:r>
              <a:rPr lang="nb-NO" sz="2200" dirty="0" err="1">
                <a:solidFill>
                  <a:srgbClr val="002060"/>
                </a:solidFill>
              </a:rPr>
              <a:t>also</a:t>
            </a:r>
            <a:r>
              <a:rPr lang="nb-NO" sz="2200" dirty="0">
                <a:solidFill>
                  <a:srgbClr val="002060"/>
                </a:solidFill>
              </a:rPr>
              <a:t> </a:t>
            </a:r>
            <a:r>
              <a:rPr lang="nb-NO" sz="2200" dirty="0" err="1">
                <a:solidFill>
                  <a:srgbClr val="002060"/>
                </a:solidFill>
              </a:rPr>
              <a:t>enter</a:t>
            </a:r>
            <a:r>
              <a:rPr lang="nb-NO" sz="2200" dirty="0">
                <a:solidFill>
                  <a:srgbClr val="002060"/>
                </a:solidFill>
              </a:rPr>
              <a:t> </a:t>
            </a:r>
            <a:r>
              <a:rPr lang="nb-NO" sz="2200" dirty="0" err="1">
                <a:solidFill>
                  <a:srgbClr val="002060"/>
                </a:solidFill>
              </a:rPr>
              <a:t>commands</a:t>
            </a:r>
            <a:r>
              <a:rPr lang="nb-NO" sz="2200" dirty="0">
                <a:solidFill>
                  <a:srgbClr val="002060"/>
                </a:solidFill>
              </a:rPr>
              <a:t> line by line.</a:t>
            </a:r>
            <a:endParaRPr lang="en-GB" sz="2200" dirty="0">
              <a:solidFill>
                <a:srgbClr val="002060"/>
              </a:solidFill>
            </a:endParaRPr>
          </a:p>
        </p:txBody>
      </p:sp>
      <p:sp>
        <p:nvSpPr>
          <p:cNvPr id="29" name="TextBox 28"/>
          <p:cNvSpPr txBox="1"/>
          <p:nvPr/>
        </p:nvSpPr>
        <p:spPr>
          <a:xfrm>
            <a:off x="5314540" y="2551067"/>
            <a:ext cx="3631156" cy="1446550"/>
          </a:xfrm>
          <a:prstGeom prst="rect">
            <a:avLst/>
          </a:prstGeom>
          <a:solidFill>
            <a:schemeClr val="bg1"/>
          </a:solidFill>
        </p:spPr>
        <p:txBody>
          <a:bodyPr wrap="square" rtlCol="0">
            <a:spAutoFit/>
          </a:bodyPr>
          <a:lstStyle/>
          <a:p>
            <a:r>
              <a:rPr lang="nb-NO" sz="2200" dirty="0">
                <a:solidFill>
                  <a:srgbClr val="002060"/>
                </a:solidFill>
              </a:rPr>
              <a:t>Here </a:t>
            </a:r>
            <a:r>
              <a:rPr lang="nb-NO" sz="2200" dirty="0" err="1">
                <a:solidFill>
                  <a:srgbClr val="002060"/>
                </a:solidFill>
              </a:rPr>
              <a:t>you</a:t>
            </a:r>
            <a:r>
              <a:rPr lang="nb-NO" sz="2200" dirty="0">
                <a:solidFill>
                  <a:srgbClr val="002060"/>
                </a:solidFill>
              </a:rPr>
              <a:t> </a:t>
            </a:r>
            <a:r>
              <a:rPr lang="nb-NO" sz="2200" dirty="0" err="1">
                <a:solidFill>
                  <a:srgbClr val="002060"/>
                </a:solidFill>
              </a:rPr>
              <a:t>find</a:t>
            </a:r>
            <a:r>
              <a:rPr lang="nb-NO" sz="2200" dirty="0">
                <a:solidFill>
                  <a:srgbClr val="002060"/>
                </a:solidFill>
              </a:rPr>
              <a:t> a list </a:t>
            </a:r>
            <a:r>
              <a:rPr lang="nb-NO" sz="2200" dirty="0" err="1">
                <a:solidFill>
                  <a:srgbClr val="002060"/>
                </a:solidFill>
              </a:rPr>
              <a:t>of</a:t>
            </a:r>
            <a:r>
              <a:rPr lang="nb-NO" sz="2200" dirty="0">
                <a:solidFill>
                  <a:srgbClr val="002060"/>
                </a:solidFill>
              </a:rPr>
              <a:t> all </a:t>
            </a:r>
            <a:r>
              <a:rPr lang="nb-NO" sz="2200" dirty="0" err="1">
                <a:solidFill>
                  <a:srgbClr val="002060"/>
                </a:solidFill>
              </a:rPr>
              <a:t>the</a:t>
            </a:r>
            <a:r>
              <a:rPr lang="nb-NO" sz="2200" dirty="0">
                <a:solidFill>
                  <a:srgbClr val="002060"/>
                </a:solidFill>
              </a:rPr>
              <a:t> </a:t>
            </a:r>
            <a:r>
              <a:rPr lang="nb-NO" sz="2200" dirty="0" err="1">
                <a:solidFill>
                  <a:srgbClr val="002060"/>
                </a:solidFill>
              </a:rPr>
              <a:t>objects</a:t>
            </a:r>
            <a:r>
              <a:rPr lang="nb-NO" sz="2200" dirty="0">
                <a:solidFill>
                  <a:srgbClr val="002060"/>
                </a:solidFill>
              </a:rPr>
              <a:t> in </a:t>
            </a:r>
            <a:r>
              <a:rPr lang="nb-NO" sz="2200" dirty="0" err="1">
                <a:solidFill>
                  <a:srgbClr val="002060"/>
                </a:solidFill>
              </a:rPr>
              <a:t>the</a:t>
            </a:r>
            <a:r>
              <a:rPr lang="nb-NO" sz="2200" dirty="0">
                <a:solidFill>
                  <a:srgbClr val="002060"/>
                </a:solidFill>
              </a:rPr>
              <a:t> </a:t>
            </a:r>
            <a:r>
              <a:rPr lang="nb-NO" sz="2200" dirty="0" err="1">
                <a:solidFill>
                  <a:srgbClr val="002060"/>
                </a:solidFill>
              </a:rPr>
              <a:t>active</a:t>
            </a:r>
            <a:r>
              <a:rPr lang="nb-NO" sz="2200" dirty="0">
                <a:solidFill>
                  <a:srgbClr val="002060"/>
                </a:solidFill>
              </a:rPr>
              <a:t> </a:t>
            </a:r>
            <a:r>
              <a:rPr lang="nb-NO" sz="2200" dirty="0" err="1">
                <a:solidFill>
                  <a:srgbClr val="002060"/>
                </a:solidFill>
              </a:rPr>
              <a:t>workspace</a:t>
            </a:r>
            <a:r>
              <a:rPr lang="nb-NO" sz="2200" dirty="0">
                <a:solidFill>
                  <a:srgbClr val="002060"/>
                </a:solidFill>
              </a:rPr>
              <a:t> (variables, </a:t>
            </a:r>
            <a:r>
              <a:rPr lang="nb-NO" sz="2200" dirty="0" err="1">
                <a:solidFill>
                  <a:srgbClr val="002060"/>
                </a:solidFill>
              </a:rPr>
              <a:t>functions</a:t>
            </a:r>
            <a:r>
              <a:rPr lang="nb-NO" sz="2200" dirty="0">
                <a:solidFill>
                  <a:srgbClr val="002060"/>
                </a:solidFill>
              </a:rPr>
              <a:t>, </a:t>
            </a:r>
            <a:r>
              <a:rPr lang="nb-NO" sz="2200" dirty="0" err="1">
                <a:solidFill>
                  <a:srgbClr val="002060"/>
                </a:solidFill>
              </a:rPr>
              <a:t>vectors</a:t>
            </a:r>
            <a:r>
              <a:rPr lang="nb-NO" sz="2200" dirty="0">
                <a:solidFill>
                  <a:srgbClr val="002060"/>
                </a:solidFill>
              </a:rPr>
              <a:t>, data, ...)</a:t>
            </a:r>
            <a:endParaRPr lang="en-GB" sz="2200" dirty="0">
              <a:solidFill>
                <a:srgbClr val="002060"/>
              </a:solidFill>
            </a:endParaRPr>
          </a:p>
        </p:txBody>
      </p:sp>
      <p:sp>
        <p:nvSpPr>
          <p:cNvPr id="30" name="TextBox 29"/>
          <p:cNvSpPr txBox="1"/>
          <p:nvPr/>
        </p:nvSpPr>
        <p:spPr>
          <a:xfrm>
            <a:off x="5539556" y="4963437"/>
            <a:ext cx="3284956" cy="1107996"/>
          </a:xfrm>
          <a:prstGeom prst="rect">
            <a:avLst/>
          </a:prstGeom>
          <a:solidFill>
            <a:schemeClr val="bg1"/>
          </a:solidFill>
        </p:spPr>
        <p:txBody>
          <a:bodyPr wrap="square" rtlCol="0">
            <a:spAutoFit/>
          </a:bodyPr>
          <a:lstStyle/>
          <a:p>
            <a:r>
              <a:rPr lang="nb-NO" sz="2200" dirty="0" err="1">
                <a:solidFill>
                  <a:srgbClr val="002060"/>
                </a:solidFill>
              </a:rPr>
              <a:t>Overview</a:t>
            </a:r>
            <a:r>
              <a:rPr lang="nb-NO" sz="2200" dirty="0">
                <a:solidFill>
                  <a:srgbClr val="002060"/>
                </a:solidFill>
              </a:rPr>
              <a:t> </a:t>
            </a:r>
            <a:r>
              <a:rPr lang="nb-NO" sz="2200" dirty="0" err="1">
                <a:solidFill>
                  <a:srgbClr val="002060"/>
                </a:solidFill>
              </a:rPr>
              <a:t>of</a:t>
            </a:r>
            <a:r>
              <a:rPr lang="nb-NO" sz="2200" dirty="0">
                <a:solidFill>
                  <a:srgbClr val="002060"/>
                </a:solidFill>
              </a:rPr>
              <a:t> files in </a:t>
            </a:r>
            <a:r>
              <a:rPr lang="nb-NO" sz="2200" dirty="0" err="1">
                <a:solidFill>
                  <a:srgbClr val="002060"/>
                </a:solidFill>
              </a:rPr>
              <a:t>your</a:t>
            </a:r>
            <a:r>
              <a:rPr lang="nb-NO" sz="2200" dirty="0">
                <a:solidFill>
                  <a:srgbClr val="002060"/>
                </a:solidFill>
              </a:rPr>
              <a:t> </a:t>
            </a:r>
            <a:r>
              <a:rPr lang="nb-NO" sz="2200" dirty="0" err="1">
                <a:solidFill>
                  <a:srgbClr val="002060"/>
                </a:solidFill>
              </a:rPr>
              <a:t>working</a:t>
            </a:r>
            <a:r>
              <a:rPr lang="nb-NO" sz="2200" dirty="0">
                <a:solidFill>
                  <a:srgbClr val="002060"/>
                </a:solidFill>
              </a:rPr>
              <a:t> </a:t>
            </a:r>
            <a:r>
              <a:rPr lang="nb-NO" sz="2200" dirty="0" err="1">
                <a:solidFill>
                  <a:srgbClr val="002060"/>
                </a:solidFill>
              </a:rPr>
              <a:t>directory</a:t>
            </a:r>
            <a:r>
              <a:rPr lang="nb-NO" sz="2200" dirty="0">
                <a:solidFill>
                  <a:srgbClr val="002060"/>
                </a:solidFill>
              </a:rPr>
              <a:t>, </a:t>
            </a:r>
            <a:r>
              <a:rPr lang="nb-NO" sz="2200" dirty="0" err="1">
                <a:solidFill>
                  <a:srgbClr val="002060"/>
                </a:solidFill>
              </a:rPr>
              <a:t>figures</a:t>
            </a:r>
            <a:r>
              <a:rPr lang="nb-NO" sz="2200" dirty="0">
                <a:solidFill>
                  <a:srgbClr val="002060"/>
                </a:solidFill>
              </a:rPr>
              <a:t>, </a:t>
            </a:r>
            <a:r>
              <a:rPr lang="nb-NO" sz="2200" dirty="0" err="1">
                <a:solidFill>
                  <a:srgbClr val="002060"/>
                </a:solidFill>
              </a:rPr>
              <a:t>packages</a:t>
            </a:r>
            <a:r>
              <a:rPr lang="nb-NO" sz="2200" dirty="0">
                <a:solidFill>
                  <a:srgbClr val="002060"/>
                </a:solidFill>
              </a:rPr>
              <a:t> and </a:t>
            </a:r>
            <a:r>
              <a:rPr lang="nb-NO" sz="2200" dirty="0" err="1">
                <a:solidFill>
                  <a:srgbClr val="002060"/>
                </a:solidFill>
              </a:rPr>
              <a:t>help</a:t>
            </a:r>
            <a:endParaRPr lang="en-GB" sz="2200" dirty="0">
              <a:solidFill>
                <a:srgbClr val="002060"/>
              </a:solidFill>
            </a:endParaRPr>
          </a:p>
        </p:txBody>
      </p:sp>
      <p:sp>
        <p:nvSpPr>
          <p:cNvPr id="22" name="Rectangle 21">
            <a:extLst>
              <a:ext uri="{FF2B5EF4-FFF2-40B4-BE49-F238E27FC236}">
                <a16:creationId xmlns:a16="http://schemas.microsoft.com/office/drawing/2014/main" id="{6FBD97C4-DBD7-49BC-9EEE-357FA4D6CB18}"/>
              </a:ext>
            </a:extLst>
          </p:cNvPr>
          <p:cNvSpPr/>
          <p:nvPr/>
        </p:nvSpPr>
        <p:spPr>
          <a:xfrm>
            <a:off x="57150" y="6283252"/>
            <a:ext cx="9039224" cy="369332"/>
          </a:xfrm>
          <a:prstGeom prst="rect">
            <a:avLst/>
          </a:prstGeom>
        </p:spPr>
        <p:txBody>
          <a:bodyPr wrap="square">
            <a:spAutoFit/>
          </a:bodyPr>
          <a:lstStyle/>
          <a:p>
            <a:r>
              <a:rPr lang="nb-NO" dirty="0">
                <a:solidFill>
                  <a:srgbClr val="000000"/>
                </a:solidFill>
                <a:latin typeface="Calibri" panose="020F0502020204030204" pitchFamily="34" charset="0"/>
              </a:rPr>
              <a:t>(Note: </a:t>
            </a:r>
            <a:r>
              <a:rPr lang="nb-NO" dirty="0" err="1">
                <a:solidFill>
                  <a:srgbClr val="000000"/>
                </a:solidFill>
                <a:latin typeface="Calibri" panose="020F0502020204030204" pitchFamily="34" charset="0"/>
              </a:rPr>
              <a:t>if</a:t>
            </a:r>
            <a:r>
              <a:rPr lang="nb-NO" dirty="0">
                <a:solidFill>
                  <a:srgbClr val="000000"/>
                </a:solidFill>
                <a:latin typeface="Calibri" panose="020F0502020204030204" pitchFamily="34" charset="0"/>
              </a:rPr>
              <a:t> </a:t>
            </a:r>
            <a:r>
              <a:rPr lang="nb-NO" dirty="0" err="1">
                <a:solidFill>
                  <a:srgbClr val="000000"/>
                </a:solidFill>
                <a:latin typeface="Calibri" panose="020F0502020204030204" pitchFamily="34" charset="0"/>
              </a:rPr>
              <a:t>you</a:t>
            </a:r>
            <a:r>
              <a:rPr lang="nb-NO" dirty="0">
                <a:solidFill>
                  <a:srgbClr val="000000"/>
                </a:solidFill>
                <a:latin typeface="Calibri" panose="020F0502020204030204" pitchFamily="34" charset="0"/>
              </a:rPr>
              <a:t> </a:t>
            </a:r>
            <a:r>
              <a:rPr lang="nb-NO" dirty="0" err="1">
                <a:solidFill>
                  <a:srgbClr val="000000"/>
                </a:solidFill>
                <a:latin typeface="Calibri" panose="020F0502020204030204" pitchFamily="34" charset="0"/>
              </a:rPr>
              <a:t>launch</a:t>
            </a:r>
            <a:r>
              <a:rPr lang="nb-NO" dirty="0">
                <a:solidFill>
                  <a:srgbClr val="000000"/>
                </a:solidFill>
                <a:latin typeface="Calibri" panose="020F0502020204030204" pitchFamily="34" charset="0"/>
              </a:rPr>
              <a:t> R </a:t>
            </a:r>
            <a:r>
              <a:rPr lang="nb-NO" dirty="0" err="1">
                <a:solidFill>
                  <a:srgbClr val="000000"/>
                </a:solidFill>
                <a:latin typeface="Calibri" panose="020F0502020204030204" pitchFamily="34" charset="0"/>
              </a:rPr>
              <a:t>instead</a:t>
            </a:r>
            <a:r>
              <a:rPr lang="nb-NO" dirty="0">
                <a:solidFill>
                  <a:srgbClr val="000000"/>
                </a:solidFill>
                <a:latin typeface="Calibri" panose="020F0502020204030204" pitchFamily="34" charset="0"/>
              </a:rPr>
              <a:t> </a:t>
            </a:r>
            <a:r>
              <a:rPr lang="nb-NO" dirty="0" err="1">
                <a:solidFill>
                  <a:srgbClr val="000000"/>
                </a:solidFill>
                <a:latin typeface="Calibri" panose="020F0502020204030204" pitchFamily="34" charset="0"/>
              </a:rPr>
              <a:t>of</a:t>
            </a:r>
            <a:r>
              <a:rPr lang="nb-NO" dirty="0">
                <a:solidFill>
                  <a:srgbClr val="000000"/>
                </a:solidFill>
                <a:latin typeface="Calibri" panose="020F0502020204030204" pitchFamily="34" charset="0"/>
              </a:rPr>
              <a:t> </a:t>
            </a:r>
            <a:r>
              <a:rPr lang="nb-NO" dirty="0" err="1">
                <a:solidFill>
                  <a:srgbClr val="000000"/>
                </a:solidFill>
                <a:latin typeface="Calibri" panose="020F0502020204030204" pitchFamily="34" charset="0"/>
              </a:rPr>
              <a:t>Rstudio</a:t>
            </a:r>
            <a:r>
              <a:rPr lang="nb-NO" dirty="0">
                <a:solidFill>
                  <a:srgbClr val="000000"/>
                </a:solidFill>
                <a:latin typeface="Calibri" panose="020F0502020204030204" pitchFamily="34" charset="0"/>
              </a:rPr>
              <a:t>, </a:t>
            </a:r>
            <a:r>
              <a:rPr lang="nb-NO" dirty="0" err="1">
                <a:solidFill>
                  <a:srgbClr val="000000"/>
                </a:solidFill>
                <a:latin typeface="Calibri" panose="020F0502020204030204" pitchFamily="34" charset="0"/>
              </a:rPr>
              <a:t>you</a:t>
            </a:r>
            <a:r>
              <a:rPr lang="nb-NO" dirty="0">
                <a:solidFill>
                  <a:srgbClr val="000000"/>
                </a:solidFill>
                <a:latin typeface="Calibri" panose="020F0502020204030204" pitchFamily="34" charset="0"/>
              </a:rPr>
              <a:t> </a:t>
            </a:r>
            <a:r>
              <a:rPr lang="nb-NO" dirty="0" err="1">
                <a:solidFill>
                  <a:srgbClr val="000000"/>
                </a:solidFill>
                <a:latin typeface="Calibri" panose="020F0502020204030204" pitchFamily="34" charset="0"/>
              </a:rPr>
              <a:t>only</a:t>
            </a:r>
            <a:r>
              <a:rPr lang="nb-NO" dirty="0">
                <a:solidFill>
                  <a:srgbClr val="000000"/>
                </a:solidFill>
                <a:latin typeface="Calibri" panose="020F0502020204030204" pitchFamily="34" charset="0"/>
              </a:rPr>
              <a:t> </a:t>
            </a:r>
            <a:r>
              <a:rPr lang="nb-NO" dirty="0" err="1">
                <a:solidFill>
                  <a:srgbClr val="000000"/>
                </a:solidFill>
                <a:latin typeface="Calibri" panose="020F0502020204030204" pitchFamily="34" charset="0"/>
              </a:rPr>
              <a:t>get</a:t>
            </a:r>
            <a:r>
              <a:rPr lang="nb-NO" dirty="0">
                <a:solidFill>
                  <a:srgbClr val="000000"/>
                </a:solidFill>
                <a:latin typeface="Calibri" panose="020F0502020204030204" pitchFamily="34" charset="0"/>
              </a:rPr>
              <a:t> an editor and </a:t>
            </a:r>
            <a:r>
              <a:rPr lang="nb-NO" dirty="0" err="1">
                <a:solidFill>
                  <a:srgbClr val="000000"/>
                </a:solidFill>
                <a:latin typeface="Calibri" panose="020F0502020204030204" pitchFamily="34" charset="0"/>
              </a:rPr>
              <a:t>console</a:t>
            </a:r>
            <a:r>
              <a:rPr lang="nb-NO" dirty="0">
                <a:solidFill>
                  <a:srgbClr val="000000"/>
                </a:solidFill>
                <a:latin typeface="Calibri" panose="020F0502020204030204" pitchFamily="34" charset="0"/>
              </a:rPr>
              <a:t> </a:t>
            </a:r>
            <a:r>
              <a:rPr lang="nb-NO" dirty="0" err="1">
                <a:solidFill>
                  <a:srgbClr val="000000"/>
                </a:solidFill>
                <a:latin typeface="Calibri" panose="020F0502020204030204" pitchFamily="34" charset="0"/>
              </a:rPr>
              <a:t>window</a:t>
            </a:r>
            <a:r>
              <a:rPr lang="nb-NO" dirty="0">
                <a:solidFill>
                  <a:srgbClr val="000000"/>
                </a:solidFill>
                <a:latin typeface="Calibri" panose="020F0502020204030204" pitchFamily="34" charset="0"/>
              </a:rPr>
              <a:t>)</a:t>
            </a:r>
            <a:endParaRPr lang="fr-FR" sz="2000" dirty="0">
              <a:solidFill>
                <a:srgbClr val="000000"/>
              </a:solidFill>
              <a:latin typeface="Calibri" panose="020F0502020204030204" pitchFamily="34" charset="0"/>
            </a:endParaRPr>
          </a:p>
        </p:txBody>
      </p:sp>
      <p:sp>
        <p:nvSpPr>
          <p:cNvPr id="2" name="Slide Number Placeholder 1">
            <a:extLst>
              <a:ext uri="{FF2B5EF4-FFF2-40B4-BE49-F238E27FC236}">
                <a16:creationId xmlns:a16="http://schemas.microsoft.com/office/drawing/2014/main" id="{5821C036-9D7F-489D-BED4-05737512885F}"/>
              </a:ext>
            </a:extLst>
          </p:cNvPr>
          <p:cNvSpPr>
            <a:spLocks noGrp="1"/>
          </p:cNvSpPr>
          <p:nvPr>
            <p:ph type="sldNum" sz="quarter" idx="10"/>
          </p:nvPr>
        </p:nvSpPr>
        <p:spPr/>
        <p:txBody>
          <a:bodyPr/>
          <a:lstStyle/>
          <a:p>
            <a:fld id="{8B524A7E-31A5-48EC-A9DB-A73A057130F8}" type="slidenum">
              <a:rPr lang="en-GB" smtClean="0"/>
              <a:t>14</a:t>
            </a:fld>
            <a:endParaRPr lang="en-GB"/>
          </a:p>
        </p:txBody>
      </p:sp>
    </p:spTree>
    <p:extLst>
      <p:ext uri="{BB962C8B-B14F-4D97-AF65-F5344CB8AC3E}">
        <p14:creationId xmlns:p14="http://schemas.microsoft.com/office/powerpoint/2010/main" val="1574810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6" grpId="0" animBg="1"/>
      <p:bldP spid="17" grpId="0" animBg="1"/>
      <p:bldP spid="18" grpId="0" animBg="1"/>
      <p:bldP spid="27" grpId="0" animBg="1"/>
      <p:bldP spid="28" grpId="0" animBg="1"/>
      <p:bldP spid="29" grpId="0" animBg="1"/>
      <p:bldP spid="30" grpId="0" animBg="1"/>
      <p:bldP spid="2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320C6730-A122-4904-BF34-FB05FD4787B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88"/>
          <a:stretch/>
        </p:blipFill>
        <p:spPr>
          <a:xfrm>
            <a:off x="487679" y="1285662"/>
            <a:ext cx="4679543" cy="5097885"/>
          </a:xfrm>
          <a:prstGeom prst="rect">
            <a:avLst/>
          </a:prstGeom>
          <a:ln>
            <a:solidFill>
              <a:schemeClr val="accent1"/>
            </a:solidFill>
          </a:ln>
        </p:spPr>
      </p:pic>
      <p:sp>
        <p:nvSpPr>
          <p:cNvPr id="13" name="Rectangle 12"/>
          <p:cNvSpPr/>
          <p:nvPr/>
        </p:nvSpPr>
        <p:spPr>
          <a:xfrm>
            <a:off x="0" y="178296"/>
            <a:ext cx="9144000" cy="1077218"/>
          </a:xfrm>
          <a:prstGeom prst="rect">
            <a:avLst/>
          </a:prstGeom>
        </p:spPr>
        <p:txBody>
          <a:bodyPr wrap="square">
            <a:spAutoFit/>
          </a:bodyPr>
          <a:lstStyle/>
          <a:p>
            <a:pPr algn="ctr"/>
            <a:r>
              <a:rPr lang="nb-NO" sz="2200" b="1" dirty="0">
                <a:solidFill>
                  <a:srgbClr val="000000"/>
                </a:solidFill>
                <a:latin typeface="Calibri" panose="020F0502020204030204" pitchFamily="34" charset="0"/>
              </a:rPr>
              <a:t>How to </a:t>
            </a:r>
            <a:r>
              <a:rPr lang="nb-NO" sz="2200" b="1" dirty="0" err="1">
                <a:solidFill>
                  <a:srgbClr val="000000"/>
                </a:solidFill>
                <a:latin typeface="Calibri" panose="020F0502020204030204" pitchFamily="34" charset="0"/>
              </a:rPr>
              <a:t>use</a:t>
            </a:r>
            <a:r>
              <a:rPr lang="nb-NO" sz="2200" b="1" dirty="0">
                <a:solidFill>
                  <a:srgbClr val="000000"/>
                </a:solidFill>
                <a:latin typeface="Calibri" panose="020F0502020204030204" pitchFamily="34" charset="0"/>
              </a:rPr>
              <a:t> </a:t>
            </a:r>
            <a:r>
              <a:rPr lang="nb-NO" sz="2200" b="1" dirty="0" err="1">
                <a:solidFill>
                  <a:srgbClr val="000000"/>
                </a:solidFill>
                <a:latin typeface="Calibri" panose="020F0502020204030204" pitchFamily="34" charset="0"/>
              </a:rPr>
              <a:t>Rstudio</a:t>
            </a:r>
            <a:r>
              <a:rPr lang="nb-NO" sz="2200" b="1" dirty="0">
                <a:solidFill>
                  <a:srgbClr val="000000"/>
                </a:solidFill>
                <a:latin typeface="Calibri" panose="020F0502020204030204" pitchFamily="34" charset="0"/>
              </a:rPr>
              <a:t>?</a:t>
            </a:r>
          </a:p>
          <a:p>
            <a:pPr algn="ctr"/>
            <a:endParaRPr lang="nb-NO" sz="2200" b="1" dirty="0">
              <a:solidFill>
                <a:srgbClr val="000000"/>
              </a:solidFill>
              <a:latin typeface="Calibri" panose="020F0502020204030204" pitchFamily="34" charset="0"/>
            </a:endParaRPr>
          </a:p>
          <a:p>
            <a:r>
              <a:rPr lang="nb-NO" sz="2000" dirty="0">
                <a:solidFill>
                  <a:srgbClr val="000000"/>
                </a:solidFill>
                <a:latin typeface="Calibri" panose="020F0502020204030204" pitchFamily="34" charset="0"/>
              </a:rPr>
              <a:t>       </a:t>
            </a:r>
            <a:r>
              <a:rPr lang="nb-NO" sz="2000" dirty="0" err="1">
                <a:solidFill>
                  <a:srgbClr val="000000"/>
                </a:solidFill>
                <a:latin typeface="Calibri" panose="020F0502020204030204" pitchFamily="34" charset="0"/>
              </a:rPr>
              <a:t>What</a:t>
            </a:r>
            <a:r>
              <a:rPr lang="nb-NO" sz="2000" dirty="0">
                <a:solidFill>
                  <a:srgbClr val="000000"/>
                </a:solidFill>
                <a:latin typeface="Calibri" panose="020F0502020204030204" pitchFamily="34" charset="0"/>
              </a:rPr>
              <a:t> is </a:t>
            </a:r>
            <a:r>
              <a:rPr lang="nb-NO" sz="2000" dirty="0" err="1">
                <a:solidFill>
                  <a:srgbClr val="000000"/>
                </a:solidFill>
                <a:latin typeface="Calibri" panose="020F0502020204030204" pitchFamily="34" charset="0"/>
              </a:rPr>
              <a:t>the</a:t>
            </a:r>
            <a:r>
              <a:rPr lang="nb-NO" sz="2000" dirty="0">
                <a:solidFill>
                  <a:srgbClr val="000000"/>
                </a:solidFill>
                <a:latin typeface="Calibri" panose="020F0502020204030204" pitchFamily="34" charset="0"/>
              </a:rPr>
              <a:t> </a:t>
            </a:r>
            <a:r>
              <a:rPr lang="nb-NO" sz="2000" dirty="0" err="1">
                <a:solidFill>
                  <a:srgbClr val="000000"/>
                </a:solidFill>
                <a:latin typeface="Calibri" panose="020F0502020204030204" pitchFamily="34" charset="0"/>
              </a:rPr>
              <a:t>difference</a:t>
            </a:r>
            <a:r>
              <a:rPr lang="nb-NO" sz="2000" dirty="0">
                <a:solidFill>
                  <a:srgbClr val="000000"/>
                </a:solidFill>
                <a:latin typeface="Calibri" panose="020F0502020204030204" pitchFamily="34" charset="0"/>
              </a:rPr>
              <a:t> </a:t>
            </a:r>
            <a:r>
              <a:rPr lang="nb-NO" sz="2000" dirty="0" err="1">
                <a:solidFill>
                  <a:srgbClr val="000000"/>
                </a:solidFill>
                <a:latin typeface="Calibri" panose="020F0502020204030204" pitchFamily="34" charset="0"/>
              </a:rPr>
              <a:t>between</a:t>
            </a:r>
            <a:r>
              <a:rPr lang="nb-NO" sz="2000" dirty="0">
                <a:solidFill>
                  <a:srgbClr val="000000"/>
                </a:solidFill>
                <a:latin typeface="Calibri" panose="020F0502020204030204" pitchFamily="34" charset="0"/>
              </a:rPr>
              <a:t> </a:t>
            </a:r>
            <a:r>
              <a:rPr lang="nb-NO" sz="2000" dirty="0" err="1">
                <a:solidFill>
                  <a:srgbClr val="000000"/>
                </a:solidFill>
                <a:latin typeface="Calibri" panose="020F0502020204030204" pitchFamily="34" charset="0"/>
              </a:rPr>
              <a:t>the</a:t>
            </a:r>
            <a:r>
              <a:rPr lang="nb-NO" sz="2000" dirty="0">
                <a:solidFill>
                  <a:srgbClr val="000000"/>
                </a:solidFill>
                <a:latin typeface="Calibri" panose="020F0502020204030204" pitchFamily="34" charset="0"/>
              </a:rPr>
              <a:t> Editor and Console </a:t>
            </a:r>
            <a:r>
              <a:rPr lang="nb-NO" sz="2000" dirty="0" err="1">
                <a:solidFill>
                  <a:srgbClr val="000000"/>
                </a:solidFill>
                <a:latin typeface="Calibri" panose="020F0502020204030204" pitchFamily="34" charset="0"/>
              </a:rPr>
              <a:t>window</a:t>
            </a:r>
            <a:r>
              <a:rPr lang="nb-NO" sz="2000" dirty="0">
                <a:solidFill>
                  <a:srgbClr val="000000"/>
                </a:solidFill>
                <a:latin typeface="Calibri" panose="020F0502020204030204" pitchFamily="34" charset="0"/>
              </a:rPr>
              <a:t>?</a:t>
            </a:r>
          </a:p>
        </p:txBody>
      </p:sp>
      <p:grpSp>
        <p:nvGrpSpPr>
          <p:cNvPr id="5" name="Group 4">
            <a:extLst>
              <a:ext uri="{FF2B5EF4-FFF2-40B4-BE49-F238E27FC236}">
                <a16:creationId xmlns:a16="http://schemas.microsoft.com/office/drawing/2014/main" id="{C4B70953-803F-4A5B-BE17-9F744CF42988}"/>
              </a:ext>
            </a:extLst>
          </p:cNvPr>
          <p:cNvGrpSpPr/>
          <p:nvPr/>
        </p:nvGrpSpPr>
        <p:grpSpPr>
          <a:xfrm>
            <a:off x="4288971" y="1314625"/>
            <a:ext cx="4750522" cy="2616101"/>
            <a:chOff x="4288971" y="1314625"/>
            <a:chExt cx="4750522" cy="2616101"/>
          </a:xfrm>
        </p:grpSpPr>
        <p:sp>
          <p:nvSpPr>
            <p:cNvPr id="23" name="TextBox 22"/>
            <p:cNvSpPr txBox="1"/>
            <p:nvPr/>
          </p:nvSpPr>
          <p:spPr>
            <a:xfrm>
              <a:off x="5603962" y="1314625"/>
              <a:ext cx="3435531" cy="2616101"/>
            </a:xfrm>
            <a:prstGeom prst="rect">
              <a:avLst/>
            </a:prstGeom>
            <a:solidFill>
              <a:schemeClr val="bg1"/>
            </a:solidFill>
            <a:ln w="38100">
              <a:solidFill>
                <a:srgbClr val="C00000"/>
              </a:solidFill>
            </a:ln>
          </p:spPr>
          <p:txBody>
            <a:bodyPr wrap="square" rtlCol="0">
              <a:spAutoFit/>
            </a:bodyPr>
            <a:lstStyle/>
            <a:p>
              <a:r>
                <a:rPr lang="nl-BE" dirty="0"/>
                <a:t>The ‘Editor’ </a:t>
              </a:r>
              <a:r>
                <a:rPr lang="nl-BE" dirty="0" err="1"/>
                <a:t>allows</a:t>
              </a:r>
              <a:r>
                <a:rPr lang="nl-BE" dirty="0"/>
                <a:t> </a:t>
              </a:r>
              <a:r>
                <a:rPr lang="nl-BE" dirty="0" err="1"/>
                <a:t>you</a:t>
              </a:r>
              <a:r>
                <a:rPr lang="nl-BE" dirty="0"/>
                <a:t> </a:t>
              </a:r>
              <a:r>
                <a:rPr lang="nl-BE" dirty="0" err="1"/>
                <a:t>to</a:t>
              </a:r>
              <a:r>
                <a:rPr lang="nl-BE" dirty="0"/>
                <a:t> </a:t>
              </a:r>
              <a:r>
                <a:rPr lang="nl-BE" dirty="0" err="1"/>
                <a:t>write</a:t>
              </a:r>
              <a:r>
                <a:rPr lang="nl-BE" dirty="0"/>
                <a:t> scripts, save &amp; open scripts, </a:t>
              </a:r>
              <a:r>
                <a:rPr lang="nl-BE" dirty="0" err="1"/>
                <a:t>and</a:t>
              </a:r>
              <a:r>
                <a:rPr lang="nl-BE" dirty="0"/>
                <a:t> </a:t>
              </a:r>
              <a:r>
                <a:rPr lang="nl-BE" dirty="0" err="1"/>
                <a:t>execute</a:t>
              </a:r>
              <a:r>
                <a:rPr lang="nl-BE" dirty="0"/>
                <a:t> scripts </a:t>
              </a:r>
              <a:r>
                <a:rPr lang="nl-BE" dirty="0" err="1"/>
                <a:t>using</a:t>
              </a:r>
              <a:r>
                <a:rPr lang="nl-BE" dirty="0"/>
                <a:t> </a:t>
              </a:r>
              <a:r>
                <a:rPr lang="nl-BE" i="1" dirty="0" err="1"/>
                <a:t>Ctrl+R</a:t>
              </a:r>
              <a:endParaRPr lang="nl-BE" i="1" dirty="0"/>
            </a:p>
            <a:p>
              <a:endParaRPr lang="nl-BE" sz="1000" i="1" dirty="0"/>
            </a:p>
            <a:p>
              <a:r>
                <a:rPr lang="nl-BE" b="1" dirty="0"/>
                <a:t>e.g.: type in </a:t>
              </a:r>
              <a:r>
                <a:rPr lang="nl-BE" i="1" dirty="0"/>
                <a:t>2+2</a:t>
              </a:r>
              <a:r>
                <a:rPr lang="nl-BE" b="1" dirty="0"/>
                <a:t> </a:t>
              </a:r>
              <a:r>
                <a:rPr lang="nl-BE" b="1" dirty="0" err="1"/>
                <a:t>and</a:t>
              </a:r>
              <a:r>
                <a:rPr lang="nl-BE" b="1" dirty="0"/>
                <a:t> </a:t>
              </a:r>
              <a:r>
                <a:rPr lang="nl-BE" b="1" dirty="0" err="1"/>
                <a:t>press</a:t>
              </a:r>
              <a:r>
                <a:rPr lang="nl-BE" b="1" dirty="0"/>
                <a:t> ‘</a:t>
              </a:r>
              <a:r>
                <a:rPr lang="nl-BE" i="1" dirty="0" err="1"/>
                <a:t>Ctrl+R</a:t>
              </a:r>
              <a:r>
                <a:rPr lang="nl-BE" b="1" dirty="0"/>
                <a:t>’</a:t>
              </a:r>
            </a:p>
            <a:p>
              <a:endParaRPr lang="nl-BE" sz="1000" dirty="0"/>
            </a:p>
            <a:p>
              <a:r>
                <a:rPr lang="nl-BE" dirty="0"/>
                <a:t>The code </a:t>
              </a:r>
              <a:r>
                <a:rPr lang="nl-BE" dirty="0" err="1"/>
                <a:t>will</a:t>
              </a:r>
              <a:r>
                <a:rPr lang="nl-BE" dirty="0"/>
                <a:t> </a:t>
              </a:r>
              <a:r>
                <a:rPr lang="nl-BE" dirty="0" err="1"/>
                <a:t>be</a:t>
              </a:r>
              <a:r>
                <a:rPr lang="nl-BE" dirty="0"/>
                <a:t> sent </a:t>
              </a:r>
              <a:r>
                <a:rPr lang="nl-BE" dirty="0" err="1"/>
                <a:t>to</a:t>
              </a:r>
              <a:r>
                <a:rPr lang="nl-BE" dirty="0"/>
                <a:t> </a:t>
              </a:r>
              <a:r>
                <a:rPr lang="nl-BE" dirty="0" err="1"/>
                <a:t>the</a:t>
              </a:r>
              <a:r>
                <a:rPr lang="nl-BE" dirty="0"/>
                <a:t> Console, </a:t>
              </a:r>
              <a:r>
                <a:rPr lang="nl-BE" dirty="0" err="1"/>
                <a:t>and</a:t>
              </a:r>
              <a:r>
                <a:rPr lang="nl-BE" dirty="0"/>
                <a:t> </a:t>
              </a:r>
              <a:r>
                <a:rPr lang="nl-BE" dirty="0" err="1"/>
                <a:t>the</a:t>
              </a:r>
              <a:r>
                <a:rPr lang="nl-BE" dirty="0"/>
                <a:t> </a:t>
              </a:r>
              <a:r>
                <a:rPr lang="nl-BE" dirty="0" err="1"/>
                <a:t>outcome</a:t>
              </a:r>
              <a:r>
                <a:rPr lang="nl-BE" dirty="0"/>
                <a:t> of </a:t>
              </a:r>
              <a:r>
                <a:rPr lang="nl-BE" dirty="0" err="1"/>
                <a:t>the</a:t>
              </a:r>
              <a:r>
                <a:rPr lang="nl-BE" dirty="0"/>
                <a:t> code/</a:t>
              </a:r>
              <a:r>
                <a:rPr lang="nl-BE" dirty="0" err="1"/>
                <a:t>calculation</a:t>
              </a:r>
              <a:r>
                <a:rPr lang="nl-BE" dirty="0"/>
                <a:t> (</a:t>
              </a:r>
              <a:r>
                <a:rPr lang="nl-BE" dirty="0" err="1"/>
                <a:t>if</a:t>
              </a:r>
              <a:r>
                <a:rPr lang="nl-BE" dirty="0"/>
                <a:t> </a:t>
              </a:r>
              <a:r>
                <a:rPr lang="nl-BE" dirty="0" err="1"/>
                <a:t>any</a:t>
              </a:r>
              <a:r>
                <a:rPr lang="nl-BE" dirty="0"/>
                <a:t>) </a:t>
              </a:r>
              <a:r>
                <a:rPr lang="nl-BE" dirty="0" err="1"/>
                <a:t>will</a:t>
              </a:r>
              <a:r>
                <a:rPr lang="nl-BE" dirty="0"/>
                <a:t> </a:t>
              </a:r>
              <a:r>
                <a:rPr lang="nl-BE" dirty="0" err="1"/>
                <a:t>appear</a:t>
              </a:r>
              <a:r>
                <a:rPr lang="nl-BE" dirty="0"/>
                <a:t> on </a:t>
              </a:r>
              <a:r>
                <a:rPr lang="nl-BE" dirty="0" err="1"/>
                <a:t>the</a:t>
              </a:r>
              <a:r>
                <a:rPr lang="nl-BE" dirty="0"/>
                <a:t> next line. </a:t>
              </a:r>
            </a:p>
          </p:txBody>
        </p:sp>
        <p:cxnSp>
          <p:nvCxnSpPr>
            <p:cNvPr id="6" name="Straight Arrow Connector 5">
              <a:extLst>
                <a:ext uri="{FF2B5EF4-FFF2-40B4-BE49-F238E27FC236}">
                  <a16:creationId xmlns:a16="http://schemas.microsoft.com/office/drawing/2014/main" id="{7C1F0BB4-32EF-4D6D-A3EC-3C36B9F4436C}"/>
                </a:ext>
              </a:extLst>
            </p:cNvPr>
            <p:cNvCxnSpPr>
              <a:cxnSpLocks/>
            </p:cNvCxnSpPr>
            <p:nvPr/>
          </p:nvCxnSpPr>
          <p:spPr>
            <a:xfrm>
              <a:off x="4288971" y="2736463"/>
              <a:ext cx="1149532" cy="0"/>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8" name="Group 7">
            <a:extLst>
              <a:ext uri="{FF2B5EF4-FFF2-40B4-BE49-F238E27FC236}">
                <a16:creationId xmlns:a16="http://schemas.microsoft.com/office/drawing/2014/main" id="{27235037-2320-496F-8C79-586593AA9F1E}"/>
              </a:ext>
            </a:extLst>
          </p:cNvPr>
          <p:cNvGrpSpPr/>
          <p:nvPr/>
        </p:nvGrpSpPr>
        <p:grpSpPr>
          <a:xfrm>
            <a:off x="4288963" y="4590880"/>
            <a:ext cx="4750530" cy="2062103"/>
            <a:chOff x="4288963" y="4320911"/>
            <a:chExt cx="4750530" cy="2062103"/>
          </a:xfrm>
        </p:grpSpPr>
        <p:sp>
          <p:nvSpPr>
            <p:cNvPr id="22" name="TextBox 21"/>
            <p:cNvSpPr txBox="1"/>
            <p:nvPr/>
          </p:nvSpPr>
          <p:spPr>
            <a:xfrm>
              <a:off x="5603962" y="4320911"/>
              <a:ext cx="3435531" cy="2062103"/>
            </a:xfrm>
            <a:prstGeom prst="rect">
              <a:avLst/>
            </a:prstGeom>
            <a:solidFill>
              <a:schemeClr val="bg1"/>
            </a:solidFill>
            <a:ln w="38100">
              <a:solidFill>
                <a:srgbClr val="C00000"/>
              </a:solidFill>
            </a:ln>
          </p:spPr>
          <p:txBody>
            <a:bodyPr wrap="square" rtlCol="0">
              <a:spAutoFit/>
            </a:bodyPr>
            <a:lstStyle/>
            <a:p>
              <a:r>
                <a:rPr lang="nl-BE" dirty="0"/>
                <a:t>The ‘Console’ is </a:t>
              </a:r>
              <a:r>
                <a:rPr lang="nl-BE" dirty="0" err="1"/>
                <a:t>your</a:t>
              </a:r>
              <a:r>
                <a:rPr lang="nl-BE" dirty="0"/>
                <a:t> computing environment.</a:t>
              </a:r>
            </a:p>
            <a:p>
              <a:r>
                <a:rPr lang="nl-BE" b="1" dirty="0"/>
                <a:t>e.g.: type in </a:t>
              </a:r>
              <a:r>
                <a:rPr lang="nl-BE" i="1" dirty="0"/>
                <a:t>2+2</a:t>
              </a:r>
              <a:r>
                <a:rPr lang="nl-BE" b="1" dirty="0"/>
                <a:t> </a:t>
              </a:r>
              <a:r>
                <a:rPr lang="nl-BE" b="1" dirty="0" err="1"/>
                <a:t>and</a:t>
              </a:r>
              <a:r>
                <a:rPr lang="nl-BE" b="1" dirty="0"/>
                <a:t> </a:t>
              </a:r>
              <a:r>
                <a:rPr lang="nl-BE" b="1" dirty="0" err="1"/>
                <a:t>press</a:t>
              </a:r>
              <a:r>
                <a:rPr lang="nl-BE" b="1" dirty="0"/>
                <a:t> ‘enter’</a:t>
              </a:r>
            </a:p>
            <a:p>
              <a:endParaRPr lang="nl-BE" sz="1000" b="1" dirty="0"/>
            </a:p>
            <a:p>
              <a:r>
                <a:rPr lang="nl-BE" dirty="0"/>
                <a:t>The </a:t>
              </a:r>
              <a:r>
                <a:rPr lang="nl-BE" dirty="0" err="1"/>
                <a:t>outcome</a:t>
              </a:r>
              <a:r>
                <a:rPr lang="nl-BE" dirty="0"/>
                <a:t> of </a:t>
              </a:r>
              <a:r>
                <a:rPr lang="nl-BE" dirty="0" err="1"/>
                <a:t>the</a:t>
              </a:r>
              <a:r>
                <a:rPr lang="nl-BE" dirty="0"/>
                <a:t> code/</a:t>
              </a:r>
              <a:r>
                <a:rPr lang="nl-BE" dirty="0" err="1"/>
                <a:t>calculation</a:t>
              </a:r>
              <a:r>
                <a:rPr lang="nl-BE" dirty="0"/>
                <a:t> (</a:t>
              </a:r>
              <a:r>
                <a:rPr lang="nl-BE" dirty="0" err="1"/>
                <a:t>if</a:t>
              </a:r>
              <a:r>
                <a:rPr lang="nl-BE" dirty="0"/>
                <a:t> </a:t>
              </a:r>
              <a:r>
                <a:rPr lang="nl-BE" dirty="0" err="1"/>
                <a:t>any</a:t>
              </a:r>
              <a:r>
                <a:rPr lang="nl-BE" dirty="0"/>
                <a:t>) </a:t>
              </a:r>
              <a:r>
                <a:rPr lang="nl-BE" dirty="0" err="1"/>
                <a:t>will</a:t>
              </a:r>
              <a:r>
                <a:rPr lang="nl-BE" dirty="0"/>
                <a:t> </a:t>
              </a:r>
              <a:r>
                <a:rPr lang="nl-BE" dirty="0" err="1"/>
                <a:t>appear</a:t>
              </a:r>
              <a:r>
                <a:rPr lang="nl-BE" dirty="0"/>
                <a:t> on </a:t>
              </a:r>
              <a:r>
                <a:rPr lang="nl-BE" dirty="0" err="1"/>
                <a:t>the</a:t>
              </a:r>
              <a:r>
                <a:rPr lang="nl-BE" dirty="0"/>
                <a:t> next line.</a:t>
              </a:r>
              <a:endParaRPr lang="en-US" dirty="0"/>
            </a:p>
            <a:p>
              <a:endParaRPr lang="nl-BE" sz="1000" dirty="0"/>
            </a:p>
          </p:txBody>
        </p:sp>
        <p:cxnSp>
          <p:nvCxnSpPr>
            <p:cNvPr id="10" name="Straight Arrow Connector 9">
              <a:extLst>
                <a:ext uri="{FF2B5EF4-FFF2-40B4-BE49-F238E27FC236}">
                  <a16:creationId xmlns:a16="http://schemas.microsoft.com/office/drawing/2014/main" id="{4C7A320B-9A2F-4071-ABF9-2902370E70F3}"/>
                </a:ext>
              </a:extLst>
            </p:cNvPr>
            <p:cNvCxnSpPr>
              <a:cxnSpLocks/>
            </p:cNvCxnSpPr>
            <p:nvPr/>
          </p:nvCxnSpPr>
          <p:spPr>
            <a:xfrm>
              <a:off x="4288963" y="5373531"/>
              <a:ext cx="1149532" cy="0"/>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
        <p:nvSpPr>
          <p:cNvPr id="2" name="Slide Number Placeholder 1">
            <a:extLst>
              <a:ext uri="{FF2B5EF4-FFF2-40B4-BE49-F238E27FC236}">
                <a16:creationId xmlns:a16="http://schemas.microsoft.com/office/drawing/2014/main" id="{EC4ED805-D51E-4312-AF93-D41A465A54B3}"/>
              </a:ext>
            </a:extLst>
          </p:cNvPr>
          <p:cNvSpPr>
            <a:spLocks noGrp="1"/>
          </p:cNvSpPr>
          <p:nvPr>
            <p:ph type="sldNum" sz="quarter" idx="10"/>
          </p:nvPr>
        </p:nvSpPr>
        <p:spPr/>
        <p:txBody>
          <a:bodyPr/>
          <a:lstStyle/>
          <a:p>
            <a:fld id="{8B524A7E-31A5-48EC-A9DB-A73A057130F8}" type="slidenum">
              <a:rPr lang="en-GB" smtClean="0"/>
              <a:t>15</a:t>
            </a:fld>
            <a:endParaRPr lang="en-GB"/>
          </a:p>
        </p:txBody>
      </p:sp>
    </p:spTree>
    <p:extLst>
      <p:ext uri="{BB962C8B-B14F-4D97-AF65-F5344CB8AC3E}">
        <p14:creationId xmlns:p14="http://schemas.microsoft.com/office/powerpoint/2010/main" val="3798533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113EC364-F6FA-409F-B870-769293E8FEB9}"/>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88"/>
          <a:stretch/>
        </p:blipFill>
        <p:spPr>
          <a:xfrm>
            <a:off x="487679" y="1285662"/>
            <a:ext cx="4679543" cy="5097885"/>
          </a:xfrm>
          <a:prstGeom prst="rect">
            <a:avLst/>
          </a:prstGeom>
          <a:ln>
            <a:solidFill>
              <a:schemeClr val="accent1"/>
            </a:solidFill>
          </a:ln>
        </p:spPr>
      </p:pic>
      <p:sp>
        <p:nvSpPr>
          <p:cNvPr id="6" name="Rectangle 5">
            <a:extLst>
              <a:ext uri="{FF2B5EF4-FFF2-40B4-BE49-F238E27FC236}">
                <a16:creationId xmlns:a16="http://schemas.microsoft.com/office/drawing/2014/main" id="{1326BAC7-51E2-4D4A-AA37-7EB7FB8B3186}"/>
              </a:ext>
            </a:extLst>
          </p:cNvPr>
          <p:cNvSpPr/>
          <p:nvPr/>
        </p:nvSpPr>
        <p:spPr>
          <a:xfrm>
            <a:off x="0" y="178296"/>
            <a:ext cx="5167223" cy="5693866"/>
          </a:xfrm>
          <a:prstGeom prst="rect">
            <a:avLst/>
          </a:prstGeom>
        </p:spPr>
        <p:txBody>
          <a:bodyPr wrap="square">
            <a:spAutoFit/>
          </a:bodyPr>
          <a:lstStyle/>
          <a:p>
            <a:pPr algn="ctr"/>
            <a:endParaRPr lang="nb-NO" sz="2200" b="1" dirty="0">
              <a:solidFill>
                <a:srgbClr val="000000"/>
              </a:solidFill>
              <a:latin typeface="Calibri" panose="020F0502020204030204" pitchFamily="34" charset="0"/>
            </a:endParaRPr>
          </a:p>
          <a:p>
            <a:pPr algn="ctr"/>
            <a:endParaRPr lang="nb-NO" sz="2200" b="1" dirty="0">
              <a:solidFill>
                <a:srgbClr val="000000"/>
              </a:solidFill>
              <a:latin typeface="Calibri" panose="020F0502020204030204" pitchFamily="34" charset="0"/>
            </a:endParaRPr>
          </a:p>
          <a:p>
            <a:pPr marL="342900" indent="-342900">
              <a:buFont typeface="Arial" panose="020B0604020202020204" pitchFamily="34" charset="0"/>
              <a:buChar char="•"/>
            </a:pPr>
            <a:r>
              <a:rPr lang="nb-NO" sz="2000" dirty="0">
                <a:solidFill>
                  <a:srgbClr val="000000"/>
                </a:solidFill>
                <a:latin typeface="Calibri" panose="020F0502020204030204" pitchFamily="34" charset="0"/>
              </a:rPr>
              <a:t>It is </a:t>
            </a:r>
            <a:r>
              <a:rPr lang="nb-NO" sz="2000" b="1" dirty="0" err="1">
                <a:solidFill>
                  <a:srgbClr val="C00000"/>
                </a:solidFill>
                <a:latin typeface="Calibri" panose="020F0502020204030204" pitchFamily="34" charset="0"/>
              </a:rPr>
              <a:t>very</a:t>
            </a:r>
            <a:r>
              <a:rPr lang="nb-NO" sz="2000" b="1" dirty="0">
                <a:solidFill>
                  <a:srgbClr val="C00000"/>
                </a:solidFill>
                <a:latin typeface="Calibri" panose="020F0502020204030204" pitchFamily="34" charset="0"/>
              </a:rPr>
              <a:t> </a:t>
            </a:r>
            <a:r>
              <a:rPr lang="nb-NO" sz="2000" b="1" dirty="0" err="1">
                <a:solidFill>
                  <a:srgbClr val="C00000"/>
                </a:solidFill>
                <a:latin typeface="Calibri" panose="020F0502020204030204" pitchFamily="34" charset="0"/>
              </a:rPr>
              <a:t>important</a:t>
            </a:r>
            <a:r>
              <a:rPr lang="nb-NO" sz="2000" b="1" dirty="0">
                <a:solidFill>
                  <a:srgbClr val="C00000"/>
                </a:solidFill>
                <a:latin typeface="Calibri" panose="020F0502020204030204" pitchFamily="34" charset="0"/>
              </a:rPr>
              <a:t> </a:t>
            </a:r>
            <a:r>
              <a:rPr lang="nb-NO" sz="2000" dirty="0">
                <a:solidFill>
                  <a:srgbClr val="000000"/>
                </a:solidFill>
                <a:latin typeface="Calibri" panose="020F0502020204030204" pitchFamily="34" charset="0"/>
              </a:rPr>
              <a:t>to </a:t>
            </a:r>
            <a:r>
              <a:rPr lang="nb-NO" sz="2000" dirty="0" err="1">
                <a:solidFill>
                  <a:srgbClr val="000000"/>
                </a:solidFill>
                <a:latin typeface="Calibri" panose="020F0502020204030204" pitchFamily="34" charset="0"/>
              </a:rPr>
              <a:t>remember</a:t>
            </a:r>
            <a:r>
              <a:rPr lang="nb-NO" sz="2000" dirty="0">
                <a:solidFill>
                  <a:srgbClr val="000000"/>
                </a:solidFill>
                <a:latin typeface="Calibri" panose="020F0502020204030204" pitchFamily="34" charset="0"/>
              </a:rPr>
              <a:t> </a:t>
            </a:r>
            <a:r>
              <a:rPr lang="nb-NO" sz="2000" dirty="0" err="1">
                <a:solidFill>
                  <a:srgbClr val="000000"/>
                </a:solidFill>
                <a:latin typeface="Calibri" panose="020F0502020204030204" pitchFamily="34" charset="0"/>
              </a:rPr>
              <a:t>that</a:t>
            </a:r>
            <a:r>
              <a:rPr lang="nb-NO" sz="2000" dirty="0">
                <a:solidFill>
                  <a:srgbClr val="000000"/>
                </a:solidFill>
                <a:latin typeface="Calibri" panose="020F0502020204030204" pitchFamily="34" charset="0"/>
              </a:rPr>
              <a:t> (1):</a:t>
            </a:r>
            <a:endParaRPr lang="nb-NO" sz="2000" b="1" dirty="0">
              <a:solidFill>
                <a:srgbClr val="000000"/>
              </a:solidFill>
              <a:latin typeface="Calibri" panose="020F0502020204030204" pitchFamily="34" charset="0"/>
            </a:endParaRPr>
          </a:p>
          <a:p>
            <a:endParaRPr lang="nb-NO" sz="2000" b="1" dirty="0">
              <a:solidFill>
                <a:srgbClr val="000000"/>
              </a:solidFill>
              <a:latin typeface="Calibri" panose="020F0502020204030204" pitchFamily="34" charset="0"/>
            </a:endParaRPr>
          </a:p>
          <a:p>
            <a:endParaRPr lang="nb-NO" sz="2000" b="1" dirty="0">
              <a:solidFill>
                <a:srgbClr val="000000"/>
              </a:solidFill>
              <a:latin typeface="Calibri" panose="020F0502020204030204" pitchFamily="34" charset="0"/>
            </a:endParaRPr>
          </a:p>
          <a:p>
            <a:endParaRPr lang="nb-NO" sz="2000" b="1" dirty="0">
              <a:solidFill>
                <a:srgbClr val="000000"/>
              </a:solidFill>
              <a:latin typeface="Calibri" panose="020F0502020204030204" pitchFamily="34" charset="0"/>
            </a:endParaRPr>
          </a:p>
          <a:p>
            <a:endParaRPr lang="nb-NO" sz="2000" b="1" dirty="0">
              <a:solidFill>
                <a:srgbClr val="000000"/>
              </a:solidFill>
              <a:latin typeface="Calibri" panose="020F0502020204030204" pitchFamily="34" charset="0"/>
            </a:endParaRPr>
          </a:p>
          <a:p>
            <a:endParaRPr lang="nb-NO" sz="2000" b="1" dirty="0">
              <a:solidFill>
                <a:srgbClr val="000000"/>
              </a:solidFill>
              <a:latin typeface="Calibri" panose="020F0502020204030204" pitchFamily="34" charset="0"/>
            </a:endParaRPr>
          </a:p>
          <a:p>
            <a:endParaRPr lang="nb-NO" sz="2000" b="1" dirty="0">
              <a:solidFill>
                <a:srgbClr val="000000"/>
              </a:solidFill>
              <a:latin typeface="Calibri" panose="020F0502020204030204" pitchFamily="34" charset="0"/>
            </a:endParaRPr>
          </a:p>
          <a:p>
            <a:endParaRPr lang="nb-NO" sz="2000" b="1" dirty="0">
              <a:solidFill>
                <a:srgbClr val="000000"/>
              </a:solidFill>
              <a:latin typeface="Calibri" panose="020F0502020204030204" pitchFamily="34" charset="0"/>
            </a:endParaRPr>
          </a:p>
          <a:p>
            <a:endParaRPr lang="nb-NO" sz="2000" b="1" dirty="0">
              <a:solidFill>
                <a:srgbClr val="000000"/>
              </a:solidFill>
              <a:latin typeface="Calibri" panose="020F0502020204030204" pitchFamily="34" charset="0"/>
            </a:endParaRPr>
          </a:p>
          <a:p>
            <a:endParaRPr lang="nb-NO" sz="2000" b="1" dirty="0">
              <a:solidFill>
                <a:srgbClr val="000000"/>
              </a:solidFill>
              <a:latin typeface="Calibri" panose="020F0502020204030204" pitchFamily="34" charset="0"/>
            </a:endParaRPr>
          </a:p>
          <a:p>
            <a:endParaRPr lang="nb-NO" sz="2000" b="1" dirty="0">
              <a:solidFill>
                <a:srgbClr val="000000"/>
              </a:solidFill>
              <a:latin typeface="Calibri" panose="020F0502020204030204" pitchFamily="34" charset="0"/>
            </a:endParaRPr>
          </a:p>
          <a:p>
            <a:endParaRPr lang="nb-NO" sz="2000" b="1" dirty="0">
              <a:solidFill>
                <a:srgbClr val="000000"/>
              </a:solidFill>
              <a:latin typeface="Calibri" panose="020F0502020204030204" pitchFamily="34" charset="0"/>
            </a:endParaRPr>
          </a:p>
          <a:p>
            <a:endParaRPr lang="nb-NO" sz="2000" b="1" dirty="0">
              <a:solidFill>
                <a:srgbClr val="000000"/>
              </a:solidFill>
              <a:latin typeface="Calibri" panose="020F0502020204030204" pitchFamily="34" charset="0"/>
            </a:endParaRPr>
          </a:p>
          <a:p>
            <a:endParaRPr lang="nb-NO" sz="2000" b="1" dirty="0">
              <a:solidFill>
                <a:srgbClr val="000000"/>
              </a:solidFill>
              <a:latin typeface="Calibri" panose="020F0502020204030204" pitchFamily="34" charset="0"/>
            </a:endParaRPr>
          </a:p>
          <a:p>
            <a:endParaRPr lang="nb-NO" sz="2000" b="1" dirty="0">
              <a:solidFill>
                <a:srgbClr val="000000"/>
              </a:solidFill>
              <a:latin typeface="Calibri" panose="020F0502020204030204" pitchFamily="34" charset="0"/>
            </a:endParaRPr>
          </a:p>
          <a:p>
            <a:endParaRPr lang="nb-NO" sz="2000" b="1" dirty="0">
              <a:solidFill>
                <a:srgbClr val="000000"/>
              </a:solidFill>
              <a:latin typeface="Calibri" panose="020F0502020204030204" pitchFamily="34" charset="0"/>
            </a:endParaRPr>
          </a:p>
        </p:txBody>
      </p:sp>
      <p:sp>
        <p:nvSpPr>
          <p:cNvPr id="12" name="Rectangle 11">
            <a:extLst>
              <a:ext uri="{FF2B5EF4-FFF2-40B4-BE49-F238E27FC236}">
                <a16:creationId xmlns:a16="http://schemas.microsoft.com/office/drawing/2014/main" id="{FC402EBD-F397-49EE-8F23-6D76B3C46058}"/>
              </a:ext>
            </a:extLst>
          </p:cNvPr>
          <p:cNvSpPr/>
          <p:nvPr/>
        </p:nvSpPr>
        <p:spPr>
          <a:xfrm>
            <a:off x="2372268" y="178296"/>
            <a:ext cx="4390846" cy="738664"/>
          </a:xfrm>
          <a:prstGeom prst="rect">
            <a:avLst/>
          </a:prstGeom>
        </p:spPr>
        <p:txBody>
          <a:bodyPr wrap="square">
            <a:spAutoFit/>
          </a:bodyPr>
          <a:lstStyle/>
          <a:p>
            <a:pPr algn="ctr"/>
            <a:r>
              <a:rPr lang="nb-NO" sz="2200" b="1" dirty="0">
                <a:solidFill>
                  <a:srgbClr val="000000"/>
                </a:solidFill>
                <a:latin typeface="Calibri" panose="020F0502020204030204" pitchFamily="34" charset="0"/>
              </a:rPr>
              <a:t>How to </a:t>
            </a:r>
            <a:r>
              <a:rPr lang="nb-NO" sz="2200" b="1" dirty="0" err="1">
                <a:solidFill>
                  <a:srgbClr val="000000"/>
                </a:solidFill>
                <a:latin typeface="Calibri" panose="020F0502020204030204" pitchFamily="34" charset="0"/>
              </a:rPr>
              <a:t>use</a:t>
            </a:r>
            <a:r>
              <a:rPr lang="nb-NO" sz="2200" b="1" dirty="0">
                <a:solidFill>
                  <a:srgbClr val="000000"/>
                </a:solidFill>
                <a:latin typeface="Calibri" panose="020F0502020204030204" pitchFamily="34" charset="0"/>
              </a:rPr>
              <a:t> </a:t>
            </a:r>
            <a:r>
              <a:rPr lang="nb-NO" sz="2200" b="1" dirty="0" err="1">
                <a:solidFill>
                  <a:srgbClr val="000000"/>
                </a:solidFill>
                <a:latin typeface="Calibri" panose="020F0502020204030204" pitchFamily="34" charset="0"/>
              </a:rPr>
              <a:t>Rstudio</a:t>
            </a:r>
            <a:r>
              <a:rPr lang="nb-NO" sz="2200" b="1" dirty="0">
                <a:solidFill>
                  <a:srgbClr val="000000"/>
                </a:solidFill>
                <a:latin typeface="Calibri" panose="020F0502020204030204" pitchFamily="34" charset="0"/>
              </a:rPr>
              <a:t>?</a:t>
            </a:r>
            <a:endParaRPr lang="nb-NO" sz="2000" b="1" dirty="0">
              <a:solidFill>
                <a:srgbClr val="000000"/>
              </a:solidFill>
              <a:latin typeface="Calibri" panose="020F0502020204030204" pitchFamily="34" charset="0"/>
            </a:endParaRPr>
          </a:p>
          <a:p>
            <a:endParaRPr lang="nb-NO" sz="2000" b="1" dirty="0">
              <a:solidFill>
                <a:srgbClr val="000000"/>
              </a:solidFill>
              <a:latin typeface="Calibri" panose="020F0502020204030204" pitchFamily="34" charset="0"/>
            </a:endParaRPr>
          </a:p>
        </p:txBody>
      </p:sp>
      <p:grpSp>
        <p:nvGrpSpPr>
          <p:cNvPr id="2" name="Group 1">
            <a:extLst>
              <a:ext uri="{FF2B5EF4-FFF2-40B4-BE49-F238E27FC236}">
                <a16:creationId xmlns:a16="http://schemas.microsoft.com/office/drawing/2014/main" id="{ED271502-30E1-4FC5-A0ED-B20EABBD2268}"/>
              </a:ext>
            </a:extLst>
          </p:cNvPr>
          <p:cNvGrpSpPr/>
          <p:nvPr/>
        </p:nvGrpSpPr>
        <p:grpSpPr>
          <a:xfrm>
            <a:off x="4288971" y="1631412"/>
            <a:ext cx="4828902" cy="2031325"/>
            <a:chOff x="4288971" y="1631412"/>
            <a:chExt cx="4828902" cy="2031325"/>
          </a:xfrm>
        </p:grpSpPr>
        <p:sp>
          <p:nvSpPr>
            <p:cNvPr id="3" name="Rectangle 2">
              <a:extLst>
                <a:ext uri="{FF2B5EF4-FFF2-40B4-BE49-F238E27FC236}">
                  <a16:creationId xmlns:a16="http://schemas.microsoft.com/office/drawing/2014/main" id="{17E6EA4F-A11F-4637-B8B5-EA976C53735E}"/>
                </a:ext>
              </a:extLst>
            </p:cNvPr>
            <p:cNvSpPr/>
            <p:nvPr/>
          </p:nvSpPr>
          <p:spPr>
            <a:xfrm>
              <a:off x="5848462" y="1631412"/>
              <a:ext cx="3269411" cy="2031325"/>
            </a:xfrm>
            <a:prstGeom prst="rect">
              <a:avLst/>
            </a:prstGeom>
          </p:spPr>
          <p:txBody>
            <a:bodyPr wrap="square">
              <a:spAutoFit/>
            </a:bodyPr>
            <a:lstStyle/>
            <a:p>
              <a:r>
                <a:rPr lang="nb-NO" dirty="0">
                  <a:solidFill>
                    <a:srgbClr val="C00000"/>
                  </a:solidFill>
                  <a:latin typeface="Calibri" panose="020F0502020204030204" pitchFamily="34" charset="0"/>
                </a:rPr>
                <a:t>… In </a:t>
              </a:r>
              <a:r>
                <a:rPr lang="nb-NO" dirty="0" err="1">
                  <a:solidFill>
                    <a:srgbClr val="C00000"/>
                  </a:solidFill>
                  <a:latin typeface="Calibri" panose="020F0502020204030204" pitchFamily="34" charset="0"/>
                </a:rPr>
                <a:t>the</a:t>
              </a:r>
              <a:r>
                <a:rPr lang="nb-NO" dirty="0">
                  <a:solidFill>
                    <a:srgbClr val="C00000"/>
                  </a:solidFill>
                  <a:latin typeface="Calibri" panose="020F0502020204030204" pitchFamily="34" charset="0"/>
                </a:rPr>
                <a:t> «Editor» </a:t>
              </a:r>
              <a:r>
                <a:rPr lang="nb-NO" dirty="0" err="1">
                  <a:solidFill>
                    <a:srgbClr val="C00000"/>
                  </a:solidFill>
                  <a:latin typeface="Calibri" panose="020F0502020204030204" pitchFamily="34" charset="0"/>
                </a:rPr>
                <a:t>window</a:t>
              </a:r>
              <a:r>
                <a:rPr lang="nb-NO" dirty="0">
                  <a:solidFill>
                    <a:srgbClr val="C00000"/>
                  </a:solidFill>
                  <a:latin typeface="Calibri" panose="020F0502020204030204" pitchFamily="34" charset="0"/>
                </a:rPr>
                <a:t>, </a:t>
              </a:r>
              <a:r>
                <a:rPr lang="nb-NO" dirty="0" err="1">
                  <a:solidFill>
                    <a:srgbClr val="C00000"/>
                  </a:solidFill>
                  <a:latin typeface="Calibri" panose="020F0502020204030204" pitchFamily="34" charset="0"/>
                </a:rPr>
                <a:t>you</a:t>
              </a:r>
              <a:r>
                <a:rPr lang="nb-NO" dirty="0">
                  <a:solidFill>
                    <a:srgbClr val="C00000"/>
                  </a:solidFill>
                  <a:latin typeface="Calibri" panose="020F0502020204030204" pitchFamily="34" charset="0"/>
                </a:rPr>
                <a:t> </a:t>
              </a:r>
              <a:r>
                <a:rPr lang="nb-NO" dirty="0" err="1">
                  <a:solidFill>
                    <a:srgbClr val="C00000"/>
                  </a:solidFill>
                  <a:latin typeface="Calibri" panose="020F0502020204030204" pitchFamily="34" charset="0"/>
                </a:rPr>
                <a:t>can</a:t>
              </a:r>
              <a:r>
                <a:rPr lang="nb-NO" dirty="0">
                  <a:solidFill>
                    <a:srgbClr val="C00000"/>
                  </a:solidFill>
                  <a:latin typeface="Calibri" panose="020F0502020204030204" pitchFamily="34" charset="0"/>
                </a:rPr>
                <a:t> </a:t>
              </a:r>
              <a:r>
                <a:rPr lang="nb-NO" dirty="0" err="1">
                  <a:solidFill>
                    <a:srgbClr val="C00000"/>
                  </a:solidFill>
                  <a:latin typeface="Calibri" panose="020F0502020204030204" pitchFamily="34" charset="0"/>
                </a:rPr>
                <a:t>enter</a:t>
              </a:r>
              <a:r>
                <a:rPr lang="nb-NO" dirty="0">
                  <a:solidFill>
                    <a:srgbClr val="C00000"/>
                  </a:solidFill>
                  <a:latin typeface="Calibri" panose="020F0502020204030204" pitchFamily="34" charset="0"/>
                </a:rPr>
                <a:t> and save all </a:t>
              </a:r>
              <a:r>
                <a:rPr lang="nb-NO" dirty="0" err="1">
                  <a:solidFill>
                    <a:srgbClr val="C00000"/>
                  </a:solidFill>
                  <a:latin typeface="Calibri" panose="020F0502020204030204" pitchFamily="34" charset="0"/>
                </a:rPr>
                <a:t>your</a:t>
              </a:r>
              <a:r>
                <a:rPr lang="nb-NO" dirty="0">
                  <a:solidFill>
                    <a:srgbClr val="C00000"/>
                  </a:solidFill>
                  <a:latin typeface="Calibri" panose="020F0502020204030204" pitchFamily="34" charset="0"/>
                </a:rPr>
                <a:t> scripts. So, </a:t>
              </a:r>
              <a:r>
                <a:rPr lang="nb-NO" dirty="0" err="1">
                  <a:solidFill>
                    <a:srgbClr val="C00000"/>
                  </a:solidFill>
                  <a:latin typeface="Calibri" panose="020F0502020204030204" pitchFamily="34" charset="0"/>
                </a:rPr>
                <a:t>the</a:t>
              </a:r>
              <a:r>
                <a:rPr lang="nb-NO" dirty="0">
                  <a:solidFill>
                    <a:srgbClr val="C00000"/>
                  </a:solidFill>
                  <a:latin typeface="Calibri" panose="020F0502020204030204" pitchFamily="34" charset="0"/>
                </a:rPr>
                <a:t> editor </a:t>
              </a:r>
              <a:r>
                <a:rPr lang="nb-NO" dirty="0" err="1">
                  <a:solidFill>
                    <a:srgbClr val="C00000"/>
                  </a:solidFill>
                  <a:latin typeface="Calibri" panose="020F0502020204030204" pitchFamily="34" charset="0"/>
                </a:rPr>
                <a:t>window</a:t>
              </a:r>
              <a:r>
                <a:rPr lang="nb-NO" dirty="0">
                  <a:solidFill>
                    <a:srgbClr val="C00000"/>
                  </a:solidFill>
                  <a:latin typeface="Calibri" panose="020F0502020204030204" pitchFamily="34" charset="0"/>
                </a:rPr>
                <a:t> just </a:t>
              </a:r>
              <a:r>
                <a:rPr lang="nb-NO" dirty="0" err="1">
                  <a:solidFill>
                    <a:srgbClr val="C00000"/>
                  </a:solidFill>
                  <a:latin typeface="Calibri" panose="020F0502020204030204" pitchFamily="34" charset="0"/>
                </a:rPr>
                <a:t>works</a:t>
              </a:r>
              <a:r>
                <a:rPr lang="nb-NO" dirty="0">
                  <a:solidFill>
                    <a:srgbClr val="C00000"/>
                  </a:solidFill>
                  <a:latin typeface="Calibri" panose="020F0502020204030204" pitchFamily="34" charset="0"/>
                </a:rPr>
                <a:t> like a </a:t>
              </a:r>
              <a:r>
                <a:rPr lang="nb-NO" dirty="0" err="1">
                  <a:solidFill>
                    <a:srgbClr val="C00000"/>
                  </a:solidFill>
                  <a:latin typeface="Calibri" panose="020F0502020204030204" pitchFamily="34" charset="0"/>
                </a:rPr>
                <a:t>text</a:t>
              </a:r>
              <a:r>
                <a:rPr lang="nb-NO" dirty="0">
                  <a:solidFill>
                    <a:srgbClr val="C00000"/>
                  </a:solidFill>
                  <a:latin typeface="Calibri" panose="020F0502020204030204" pitchFamily="34" charset="0"/>
                </a:rPr>
                <a:t> editor. The line </a:t>
              </a:r>
              <a:r>
                <a:rPr lang="nb-NO" dirty="0" err="1">
                  <a:solidFill>
                    <a:srgbClr val="C00000"/>
                  </a:solidFill>
                  <a:latin typeface="Calibri" panose="020F0502020204030204" pitchFamily="34" charset="0"/>
                </a:rPr>
                <a:t>numbers</a:t>
              </a:r>
              <a:r>
                <a:rPr lang="nb-NO" dirty="0">
                  <a:solidFill>
                    <a:srgbClr val="C00000"/>
                  </a:solidFill>
                  <a:latin typeface="Calibri" panose="020F0502020204030204" pitchFamily="34" charset="0"/>
                </a:rPr>
                <a:t> in </a:t>
              </a:r>
              <a:r>
                <a:rPr lang="nb-NO" dirty="0" err="1">
                  <a:solidFill>
                    <a:srgbClr val="C00000"/>
                  </a:solidFill>
                  <a:latin typeface="Calibri" panose="020F0502020204030204" pitchFamily="34" charset="0"/>
                </a:rPr>
                <a:t>the</a:t>
              </a:r>
              <a:r>
                <a:rPr lang="nb-NO" dirty="0">
                  <a:solidFill>
                    <a:srgbClr val="C00000"/>
                  </a:solidFill>
                  <a:latin typeface="Calibri" panose="020F0502020204030204" pitchFamily="34" charset="0"/>
                </a:rPr>
                <a:t> margin </a:t>
              </a:r>
              <a:r>
                <a:rPr lang="nb-NO" dirty="0" err="1">
                  <a:solidFill>
                    <a:srgbClr val="C00000"/>
                  </a:solidFill>
                  <a:latin typeface="Calibri" panose="020F0502020204030204" pitchFamily="34" charset="0"/>
                </a:rPr>
                <a:t>are</a:t>
              </a:r>
              <a:r>
                <a:rPr lang="nb-NO" dirty="0">
                  <a:solidFill>
                    <a:srgbClr val="C00000"/>
                  </a:solidFill>
                  <a:latin typeface="Calibri" panose="020F0502020204030204" pitchFamily="34" charset="0"/>
                </a:rPr>
                <a:t> </a:t>
              </a:r>
              <a:r>
                <a:rPr lang="nb-NO" dirty="0" err="1">
                  <a:solidFill>
                    <a:srgbClr val="C00000"/>
                  </a:solidFill>
                  <a:latin typeface="Calibri" panose="020F0502020204030204" pitchFamily="34" charset="0"/>
                </a:rPr>
                <a:t>useful</a:t>
              </a:r>
              <a:r>
                <a:rPr lang="nb-NO" dirty="0">
                  <a:solidFill>
                    <a:srgbClr val="C00000"/>
                  </a:solidFill>
                  <a:latin typeface="Calibri" panose="020F0502020204030204" pitchFamily="34" charset="0"/>
                </a:rPr>
                <a:t>, </a:t>
              </a:r>
              <a:r>
                <a:rPr lang="nb-NO" dirty="0" err="1">
                  <a:solidFill>
                    <a:srgbClr val="C00000"/>
                  </a:solidFill>
                  <a:latin typeface="Calibri" panose="020F0502020204030204" pitchFamily="34" charset="0"/>
                </a:rPr>
                <a:t>because</a:t>
              </a:r>
              <a:r>
                <a:rPr lang="nb-NO" dirty="0">
                  <a:solidFill>
                    <a:srgbClr val="C00000"/>
                  </a:solidFill>
                  <a:latin typeface="Calibri" panose="020F0502020204030204" pitchFamily="34" charset="0"/>
                </a:rPr>
                <a:t> scripts </a:t>
              </a:r>
              <a:r>
                <a:rPr lang="nb-NO" dirty="0" err="1">
                  <a:solidFill>
                    <a:srgbClr val="C00000"/>
                  </a:solidFill>
                  <a:latin typeface="Calibri" panose="020F0502020204030204" pitchFamily="34" charset="0"/>
                </a:rPr>
                <a:t>can</a:t>
              </a:r>
              <a:r>
                <a:rPr lang="nb-NO" dirty="0">
                  <a:solidFill>
                    <a:srgbClr val="C00000"/>
                  </a:solidFill>
                  <a:latin typeface="Calibri" panose="020F0502020204030204" pitchFamily="34" charset="0"/>
                </a:rPr>
                <a:t> </a:t>
              </a:r>
              <a:r>
                <a:rPr lang="nb-NO" dirty="0" err="1">
                  <a:solidFill>
                    <a:srgbClr val="C00000"/>
                  </a:solidFill>
                  <a:latin typeface="Calibri" panose="020F0502020204030204" pitchFamily="34" charset="0"/>
                </a:rPr>
                <a:t>become</a:t>
              </a:r>
              <a:r>
                <a:rPr lang="nb-NO" dirty="0">
                  <a:solidFill>
                    <a:srgbClr val="C00000"/>
                  </a:solidFill>
                  <a:latin typeface="Calibri" panose="020F0502020204030204" pitchFamily="34" charset="0"/>
                </a:rPr>
                <a:t> </a:t>
              </a:r>
              <a:r>
                <a:rPr lang="nb-NO" dirty="0" err="1">
                  <a:solidFill>
                    <a:srgbClr val="C00000"/>
                  </a:solidFill>
                  <a:latin typeface="Calibri" panose="020F0502020204030204" pitchFamily="34" charset="0"/>
                </a:rPr>
                <a:t>very</a:t>
              </a:r>
              <a:r>
                <a:rPr lang="nb-NO" dirty="0">
                  <a:solidFill>
                    <a:srgbClr val="C00000"/>
                  </a:solidFill>
                  <a:latin typeface="Calibri" panose="020F0502020204030204" pitchFamily="34" charset="0"/>
                </a:rPr>
                <a:t> </a:t>
              </a:r>
              <a:r>
                <a:rPr lang="nb-NO" dirty="0" err="1">
                  <a:solidFill>
                    <a:srgbClr val="C00000"/>
                  </a:solidFill>
                  <a:latin typeface="Calibri" panose="020F0502020204030204" pitchFamily="34" charset="0"/>
                </a:rPr>
                <a:t>long</a:t>
              </a:r>
              <a:r>
                <a:rPr lang="nb-NO" dirty="0">
                  <a:solidFill>
                    <a:srgbClr val="C00000"/>
                  </a:solidFill>
                  <a:latin typeface="Calibri" panose="020F0502020204030204" pitchFamily="34" charset="0"/>
                </a:rPr>
                <a:t>. </a:t>
              </a:r>
            </a:p>
          </p:txBody>
        </p:sp>
        <p:cxnSp>
          <p:nvCxnSpPr>
            <p:cNvPr id="21" name="Straight Arrow Connector 20">
              <a:extLst>
                <a:ext uri="{FF2B5EF4-FFF2-40B4-BE49-F238E27FC236}">
                  <a16:creationId xmlns:a16="http://schemas.microsoft.com/office/drawing/2014/main" id="{7AB8EE65-318E-4663-A212-D004A32BBE5F}"/>
                </a:ext>
              </a:extLst>
            </p:cNvPr>
            <p:cNvCxnSpPr>
              <a:cxnSpLocks/>
            </p:cNvCxnSpPr>
            <p:nvPr/>
          </p:nvCxnSpPr>
          <p:spPr>
            <a:xfrm>
              <a:off x="4288971" y="2736463"/>
              <a:ext cx="1149532" cy="0"/>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 name="Group 3">
            <a:extLst>
              <a:ext uri="{FF2B5EF4-FFF2-40B4-BE49-F238E27FC236}">
                <a16:creationId xmlns:a16="http://schemas.microsoft.com/office/drawing/2014/main" id="{344593EF-756F-47EF-ADA9-FFEA2AADE9FB}"/>
              </a:ext>
            </a:extLst>
          </p:cNvPr>
          <p:cNvGrpSpPr/>
          <p:nvPr/>
        </p:nvGrpSpPr>
        <p:grpSpPr>
          <a:xfrm>
            <a:off x="4288963" y="4209161"/>
            <a:ext cx="4855037" cy="2031325"/>
            <a:chOff x="4288963" y="4209161"/>
            <a:chExt cx="4855037" cy="2031325"/>
          </a:xfrm>
        </p:grpSpPr>
        <p:sp>
          <p:nvSpPr>
            <p:cNvPr id="13" name="Rectangle 12">
              <a:extLst>
                <a:ext uri="{FF2B5EF4-FFF2-40B4-BE49-F238E27FC236}">
                  <a16:creationId xmlns:a16="http://schemas.microsoft.com/office/drawing/2014/main" id="{67902245-C574-4C59-A007-4656942C6629}"/>
                </a:ext>
              </a:extLst>
            </p:cNvPr>
            <p:cNvSpPr/>
            <p:nvPr/>
          </p:nvSpPr>
          <p:spPr>
            <a:xfrm>
              <a:off x="5874589" y="4209161"/>
              <a:ext cx="3269411" cy="2031325"/>
            </a:xfrm>
            <a:prstGeom prst="rect">
              <a:avLst/>
            </a:prstGeom>
          </p:spPr>
          <p:txBody>
            <a:bodyPr wrap="square">
              <a:spAutoFit/>
            </a:bodyPr>
            <a:lstStyle/>
            <a:p>
              <a:r>
                <a:rPr lang="nb-NO" dirty="0">
                  <a:solidFill>
                    <a:srgbClr val="C00000"/>
                  </a:solidFill>
                  <a:latin typeface="Calibri" panose="020F0502020204030204" pitchFamily="34" charset="0"/>
                </a:rPr>
                <a:t>In </a:t>
              </a:r>
              <a:r>
                <a:rPr lang="nb-NO" dirty="0" err="1">
                  <a:solidFill>
                    <a:srgbClr val="C00000"/>
                  </a:solidFill>
                  <a:latin typeface="Calibri" panose="020F0502020204030204" pitchFamily="34" charset="0"/>
                </a:rPr>
                <a:t>the</a:t>
              </a:r>
              <a:r>
                <a:rPr lang="nb-NO" dirty="0">
                  <a:solidFill>
                    <a:srgbClr val="C00000"/>
                  </a:solidFill>
                  <a:latin typeface="Calibri" panose="020F0502020204030204" pitchFamily="34" charset="0"/>
                </a:rPr>
                <a:t> «Console» </a:t>
              </a:r>
              <a:r>
                <a:rPr lang="nb-NO" dirty="0" err="1">
                  <a:solidFill>
                    <a:srgbClr val="C00000"/>
                  </a:solidFill>
                  <a:latin typeface="Calibri" panose="020F0502020204030204" pitchFamily="34" charset="0"/>
                </a:rPr>
                <a:t>window</a:t>
              </a:r>
              <a:r>
                <a:rPr lang="nb-NO" dirty="0">
                  <a:solidFill>
                    <a:srgbClr val="C00000"/>
                  </a:solidFill>
                  <a:latin typeface="Calibri" panose="020F0502020204030204" pitchFamily="34" charset="0"/>
                </a:rPr>
                <a:t>, </a:t>
              </a:r>
              <a:r>
                <a:rPr lang="nb-NO" dirty="0" err="1">
                  <a:solidFill>
                    <a:srgbClr val="C00000"/>
                  </a:solidFill>
                  <a:latin typeface="Calibri" panose="020F0502020204030204" pitchFamily="34" charset="0"/>
                </a:rPr>
                <a:t>you</a:t>
              </a:r>
              <a:r>
                <a:rPr lang="nb-NO" dirty="0">
                  <a:solidFill>
                    <a:srgbClr val="C00000"/>
                  </a:solidFill>
                  <a:latin typeface="Calibri" panose="020F0502020204030204" pitchFamily="34" charset="0"/>
                </a:rPr>
                <a:t> </a:t>
              </a:r>
              <a:r>
                <a:rPr lang="nb-NO" dirty="0" err="1">
                  <a:solidFill>
                    <a:srgbClr val="C00000"/>
                  </a:solidFill>
                  <a:latin typeface="Calibri" panose="020F0502020204030204" pitchFamily="34" charset="0"/>
                </a:rPr>
                <a:t>can</a:t>
              </a:r>
              <a:r>
                <a:rPr lang="nb-NO" dirty="0">
                  <a:solidFill>
                    <a:srgbClr val="C00000"/>
                  </a:solidFill>
                  <a:latin typeface="Calibri" panose="020F0502020204030204" pitchFamily="34" charset="0"/>
                </a:rPr>
                <a:t> </a:t>
              </a:r>
              <a:r>
                <a:rPr lang="nb-NO" dirty="0" err="1">
                  <a:solidFill>
                    <a:srgbClr val="C00000"/>
                  </a:solidFill>
                  <a:latin typeface="Calibri" panose="020F0502020204030204" pitchFamily="34" charset="0"/>
                </a:rPr>
                <a:t>enter</a:t>
              </a:r>
              <a:r>
                <a:rPr lang="nb-NO" dirty="0">
                  <a:solidFill>
                    <a:srgbClr val="C00000"/>
                  </a:solidFill>
                  <a:latin typeface="Calibri" panose="020F0502020204030204" pitchFamily="34" charset="0"/>
                </a:rPr>
                <a:t> and </a:t>
              </a:r>
              <a:r>
                <a:rPr lang="nb-NO" dirty="0" err="1">
                  <a:solidFill>
                    <a:srgbClr val="C00000"/>
                  </a:solidFill>
                  <a:latin typeface="Calibri" panose="020F0502020204030204" pitchFamily="34" charset="0"/>
                </a:rPr>
                <a:t>execute</a:t>
              </a:r>
              <a:r>
                <a:rPr lang="nb-NO" dirty="0">
                  <a:solidFill>
                    <a:srgbClr val="C00000"/>
                  </a:solidFill>
                  <a:latin typeface="Calibri" panose="020F0502020204030204" pitchFamily="34" charset="0"/>
                </a:rPr>
                <a:t> </a:t>
              </a:r>
              <a:r>
                <a:rPr lang="nb-NO" dirty="0" err="1">
                  <a:solidFill>
                    <a:srgbClr val="C00000"/>
                  </a:solidFill>
                  <a:latin typeface="Calibri" panose="020F0502020204030204" pitchFamily="34" charset="0"/>
                </a:rPr>
                <a:t>code</a:t>
              </a:r>
              <a:r>
                <a:rPr lang="nb-NO" dirty="0">
                  <a:solidFill>
                    <a:srgbClr val="C00000"/>
                  </a:solidFill>
                  <a:latin typeface="Calibri" panose="020F0502020204030204" pitchFamily="34" charset="0"/>
                </a:rPr>
                <a:t> </a:t>
              </a:r>
              <a:r>
                <a:rPr lang="nb-NO" dirty="0" err="1">
                  <a:solidFill>
                    <a:srgbClr val="C00000"/>
                  </a:solidFill>
                  <a:latin typeface="Calibri" panose="020F0502020204030204" pitchFamily="34" charset="0"/>
                </a:rPr>
                <a:t>directly</a:t>
              </a:r>
              <a:r>
                <a:rPr lang="nb-NO" dirty="0">
                  <a:solidFill>
                    <a:srgbClr val="C00000"/>
                  </a:solidFill>
                  <a:latin typeface="Calibri" panose="020F0502020204030204" pitchFamily="34" charset="0"/>
                </a:rPr>
                <a:t>. </a:t>
              </a:r>
              <a:r>
                <a:rPr lang="nb-NO" b="1" i="1" u="sng" dirty="0">
                  <a:solidFill>
                    <a:srgbClr val="C00000"/>
                  </a:solidFill>
                  <a:latin typeface="Calibri" panose="020F0502020204030204" pitchFamily="34" charset="0"/>
                </a:rPr>
                <a:t>HOWEVER</a:t>
              </a:r>
              <a:r>
                <a:rPr lang="nb-NO" dirty="0">
                  <a:solidFill>
                    <a:srgbClr val="C00000"/>
                  </a:solidFill>
                  <a:latin typeface="Calibri" panose="020F0502020204030204" pitchFamily="34" charset="0"/>
                </a:rPr>
                <a:t>, </a:t>
              </a:r>
              <a:r>
                <a:rPr lang="nb-NO" dirty="0" err="1">
                  <a:solidFill>
                    <a:srgbClr val="C00000"/>
                  </a:solidFill>
                  <a:latin typeface="Calibri" panose="020F0502020204030204" pitchFamily="34" charset="0"/>
                </a:rPr>
                <a:t>after</a:t>
              </a:r>
              <a:r>
                <a:rPr lang="nb-NO" dirty="0">
                  <a:solidFill>
                    <a:srgbClr val="C00000"/>
                  </a:solidFill>
                  <a:latin typeface="Calibri" panose="020F0502020204030204" pitchFamily="34" charset="0"/>
                </a:rPr>
                <a:t> </a:t>
              </a:r>
              <a:r>
                <a:rPr lang="nb-NO" dirty="0" err="1">
                  <a:solidFill>
                    <a:srgbClr val="C00000"/>
                  </a:solidFill>
                  <a:latin typeface="Calibri" panose="020F0502020204030204" pitchFamily="34" charset="0"/>
                </a:rPr>
                <a:t>you</a:t>
              </a:r>
              <a:r>
                <a:rPr lang="nb-NO" dirty="0">
                  <a:solidFill>
                    <a:srgbClr val="C00000"/>
                  </a:solidFill>
                  <a:latin typeface="Calibri" panose="020F0502020204030204" pitchFamily="34" charset="0"/>
                </a:rPr>
                <a:t> </a:t>
              </a:r>
              <a:r>
                <a:rPr lang="nb-NO" dirty="0" err="1">
                  <a:solidFill>
                    <a:srgbClr val="C00000"/>
                  </a:solidFill>
                  <a:latin typeface="Calibri" panose="020F0502020204030204" pitchFamily="34" charset="0"/>
                </a:rPr>
                <a:t>close</a:t>
              </a:r>
              <a:r>
                <a:rPr lang="nb-NO" dirty="0">
                  <a:solidFill>
                    <a:srgbClr val="C00000"/>
                  </a:solidFill>
                  <a:latin typeface="Calibri" panose="020F0502020204030204" pitchFamily="34" charset="0"/>
                </a:rPr>
                <a:t> </a:t>
              </a:r>
              <a:r>
                <a:rPr lang="nb-NO" dirty="0" err="1">
                  <a:solidFill>
                    <a:srgbClr val="C00000"/>
                  </a:solidFill>
                  <a:latin typeface="Calibri" panose="020F0502020204030204" pitchFamily="34" charset="0"/>
                </a:rPr>
                <a:t>Rstudio</a:t>
              </a:r>
              <a:r>
                <a:rPr lang="nb-NO" dirty="0">
                  <a:solidFill>
                    <a:srgbClr val="C00000"/>
                  </a:solidFill>
                  <a:latin typeface="Calibri" panose="020F0502020204030204" pitchFamily="34" charset="0"/>
                </a:rPr>
                <a:t>, </a:t>
              </a:r>
              <a:r>
                <a:rPr lang="nb-NO" dirty="0" err="1">
                  <a:solidFill>
                    <a:srgbClr val="C00000"/>
                  </a:solidFill>
                  <a:latin typeface="Calibri" panose="020F0502020204030204" pitchFamily="34" charset="0"/>
                </a:rPr>
                <a:t>the</a:t>
              </a:r>
              <a:r>
                <a:rPr lang="nb-NO" dirty="0">
                  <a:solidFill>
                    <a:srgbClr val="C00000"/>
                  </a:solidFill>
                  <a:latin typeface="Calibri" panose="020F0502020204030204" pitchFamily="34" charset="0"/>
                </a:rPr>
                <a:t> </a:t>
              </a:r>
              <a:r>
                <a:rPr lang="nb-NO" dirty="0" err="1">
                  <a:solidFill>
                    <a:srgbClr val="C00000"/>
                  </a:solidFill>
                  <a:latin typeface="Calibri" panose="020F0502020204030204" pitchFamily="34" charset="0"/>
                </a:rPr>
                <a:t>console</a:t>
              </a:r>
              <a:r>
                <a:rPr lang="nb-NO" dirty="0">
                  <a:solidFill>
                    <a:srgbClr val="C00000"/>
                  </a:solidFill>
                  <a:latin typeface="Calibri" panose="020F0502020204030204" pitchFamily="34" charset="0"/>
                </a:rPr>
                <a:t> </a:t>
              </a:r>
              <a:r>
                <a:rPr lang="nb-NO" dirty="0" err="1">
                  <a:solidFill>
                    <a:srgbClr val="C00000"/>
                  </a:solidFill>
                  <a:latin typeface="Calibri" panose="020F0502020204030204" pitchFamily="34" charset="0"/>
                </a:rPr>
                <a:t>will</a:t>
              </a:r>
              <a:r>
                <a:rPr lang="nb-NO" dirty="0">
                  <a:solidFill>
                    <a:srgbClr val="C00000"/>
                  </a:solidFill>
                  <a:latin typeface="Calibri" panose="020F0502020204030204" pitchFamily="34" charset="0"/>
                </a:rPr>
                <a:t> be </a:t>
              </a:r>
              <a:r>
                <a:rPr lang="nb-NO" dirty="0" err="1">
                  <a:solidFill>
                    <a:srgbClr val="C00000"/>
                  </a:solidFill>
                  <a:latin typeface="Calibri" panose="020F0502020204030204" pitchFamily="34" charset="0"/>
                </a:rPr>
                <a:t>erased</a:t>
              </a:r>
              <a:r>
                <a:rPr lang="nb-NO" dirty="0">
                  <a:solidFill>
                    <a:srgbClr val="C00000"/>
                  </a:solidFill>
                  <a:latin typeface="Calibri" panose="020F0502020204030204" pitchFamily="34" charset="0"/>
                </a:rPr>
                <a:t>, and all </a:t>
              </a:r>
              <a:r>
                <a:rPr lang="nb-NO" dirty="0" err="1">
                  <a:solidFill>
                    <a:srgbClr val="C00000"/>
                  </a:solidFill>
                  <a:latin typeface="Calibri" panose="020F0502020204030204" pitchFamily="34" charset="0"/>
                </a:rPr>
                <a:t>the</a:t>
              </a:r>
              <a:r>
                <a:rPr lang="nb-NO" dirty="0">
                  <a:solidFill>
                    <a:srgbClr val="C00000"/>
                  </a:solidFill>
                  <a:latin typeface="Calibri" panose="020F0502020204030204" pitchFamily="34" charset="0"/>
                </a:rPr>
                <a:t> </a:t>
              </a:r>
              <a:r>
                <a:rPr lang="nb-NO" dirty="0" err="1">
                  <a:solidFill>
                    <a:srgbClr val="C00000"/>
                  </a:solidFill>
                  <a:latin typeface="Calibri" panose="020F0502020204030204" pitchFamily="34" charset="0"/>
                </a:rPr>
                <a:t>code</a:t>
              </a:r>
              <a:r>
                <a:rPr lang="nb-NO" dirty="0">
                  <a:solidFill>
                    <a:srgbClr val="C00000"/>
                  </a:solidFill>
                  <a:latin typeface="Calibri" panose="020F0502020204030204" pitchFamily="34" charset="0"/>
                </a:rPr>
                <a:t> </a:t>
              </a:r>
              <a:r>
                <a:rPr lang="nb-NO" dirty="0" err="1">
                  <a:solidFill>
                    <a:srgbClr val="C00000"/>
                  </a:solidFill>
                  <a:latin typeface="Calibri" panose="020F0502020204030204" pitchFamily="34" charset="0"/>
                </a:rPr>
                <a:t>you</a:t>
              </a:r>
              <a:r>
                <a:rPr lang="nb-NO" dirty="0">
                  <a:solidFill>
                    <a:srgbClr val="C00000"/>
                  </a:solidFill>
                  <a:latin typeface="Calibri" panose="020F0502020204030204" pitchFamily="34" charset="0"/>
                </a:rPr>
                <a:t> have </a:t>
              </a:r>
              <a:r>
                <a:rPr lang="nb-NO" dirty="0" err="1">
                  <a:solidFill>
                    <a:srgbClr val="C00000"/>
                  </a:solidFill>
                  <a:latin typeface="Calibri" panose="020F0502020204030204" pitchFamily="34" charset="0"/>
                </a:rPr>
                <a:t>entered</a:t>
              </a:r>
              <a:r>
                <a:rPr lang="nb-NO" dirty="0">
                  <a:solidFill>
                    <a:srgbClr val="C00000"/>
                  </a:solidFill>
                  <a:latin typeface="Calibri" panose="020F0502020204030204" pitchFamily="34" charset="0"/>
                </a:rPr>
                <a:t> in </a:t>
              </a:r>
              <a:r>
                <a:rPr lang="nb-NO" dirty="0" err="1">
                  <a:solidFill>
                    <a:srgbClr val="C00000"/>
                  </a:solidFill>
                  <a:latin typeface="Calibri" panose="020F0502020204030204" pitchFamily="34" charset="0"/>
                </a:rPr>
                <a:t>this</a:t>
              </a:r>
              <a:r>
                <a:rPr lang="nb-NO" dirty="0">
                  <a:solidFill>
                    <a:srgbClr val="C00000"/>
                  </a:solidFill>
                  <a:latin typeface="Calibri" panose="020F0502020204030204" pitchFamily="34" charset="0"/>
                </a:rPr>
                <a:t> </a:t>
              </a:r>
              <a:r>
                <a:rPr lang="nb-NO" dirty="0" err="1">
                  <a:solidFill>
                    <a:srgbClr val="C00000"/>
                  </a:solidFill>
                  <a:latin typeface="Calibri" panose="020F0502020204030204" pitchFamily="34" charset="0"/>
                </a:rPr>
                <a:t>window</a:t>
              </a:r>
              <a:r>
                <a:rPr lang="nb-NO" dirty="0">
                  <a:solidFill>
                    <a:srgbClr val="C00000"/>
                  </a:solidFill>
                  <a:latin typeface="Calibri" panose="020F0502020204030204" pitchFamily="34" charset="0"/>
                </a:rPr>
                <a:t> </a:t>
              </a:r>
              <a:r>
                <a:rPr lang="nb-NO" dirty="0" err="1">
                  <a:solidFill>
                    <a:srgbClr val="C00000"/>
                  </a:solidFill>
                  <a:latin typeface="Calibri" panose="020F0502020204030204" pitchFamily="34" charset="0"/>
                </a:rPr>
                <a:t>will</a:t>
              </a:r>
              <a:r>
                <a:rPr lang="nb-NO" dirty="0">
                  <a:solidFill>
                    <a:srgbClr val="C00000"/>
                  </a:solidFill>
                  <a:latin typeface="Calibri" panose="020F0502020204030204" pitchFamily="34" charset="0"/>
                </a:rPr>
                <a:t> be lost. </a:t>
              </a:r>
            </a:p>
          </p:txBody>
        </p:sp>
        <p:cxnSp>
          <p:nvCxnSpPr>
            <p:cNvPr id="24" name="Straight Arrow Connector 23">
              <a:extLst>
                <a:ext uri="{FF2B5EF4-FFF2-40B4-BE49-F238E27FC236}">
                  <a16:creationId xmlns:a16="http://schemas.microsoft.com/office/drawing/2014/main" id="{CD38DE5D-FFB8-46DE-B971-2072C172D065}"/>
                </a:ext>
              </a:extLst>
            </p:cNvPr>
            <p:cNvCxnSpPr>
              <a:cxnSpLocks/>
            </p:cNvCxnSpPr>
            <p:nvPr/>
          </p:nvCxnSpPr>
          <p:spPr>
            <a:xfrm>
              <a:off x="4288963" y="5643500"/>
              <a:ext cx="1149532" cy="0"/>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
        <p:nvSpPr>
          <p:cNvPr id="5" name="Slide Number Placeholder 4">
            <a:extLst>
              <a:ext uri="{FF2B5EF4-FFF2-40B4-BE49-F238E27FC236}">
                <a16:creationId xmlns:a16="http://schemas.microsoft.com/office/drawing/2014/main" id="{80C93471-62B7-4144-8C4C-C2260B94D9EE}"/>
              </a:ext>
            </a:extLst>
          </p:cNvPr>
          <p:cNvSpPr>
            <a:spLocks noGrp="1"/>
          </p:cNvSpPr>
          <p:nvPr>
            <p:ph type="sldNum" sz="quarter" idx="10"/>
          </p:nvPr>
        </p:nvSpPr>
        <p:spPr/>
        <p:txBody>
          <a:bodyPr/>
          <a:lstStyle/>
          <a:p>
            <a:fld id="{8B524A7E-31A5-48EC-A9DB-A73A057130F8}" type="slidenum">
              <a:rPr lang="en-GB" smtClean="0"/>
              <a:t>16</a:t>
            </a:fld>
            <a:endParaRPr lang="en-GB"/>
          </a:p>
        </p:txBody>
      </p:sp>
    </p:spTree>
    <p:extLst>
      <p:ext uri="{BB962C8B-B14F-4D97-AF65-F5344CB8AC3E}">
        <p14:creationId xmlns:p14="http://schemas.microsoft.com/office/powerpoint/2010/main" val="408084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125E5F41-6152-4F3B-A1A4-EC4AC181ADF9}"/>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88"/>
          <a:stretch/>
        </p:blipFill>
        <p:spPr>
          <a:xfrm>
            <a:off x="487679" y="1285662"/>
            <a:ext cx="4679543" cy="5097885"/>
          </a:xfrm>
          <a:prstGeom prst="rect">
            <a:avLst/>
          </a:prstGeom>
          <a:ln>
            <a:solidFill>
              <a:schemeClr val="accent1"/>
            </a:solidFill>
          </a:ln>
        </p:spPr>
      </p:pic>
      <p:sp>
        <p:nvSpPr>
          <p:cNvPr id="6" name="Rectangle 5">
            <a:extLst>
              <a:ext uri="{FF2B5EF4-FFF2-40B4-BE49-F238E27FC236}">
                <a16:creationId xmlns:a16="http://schemas.microsoft.com/office/drawing/2014/main" id="{1326BAC7-51E2-4D4A-AA37-7EB7FB8B3186}"/>
              </a:ext>
            </a:extLst>
          </p:cNvPr>
          <p:cNvSpPr/>
          <p:nvPr/>
        </p:nvSpPr>
        <p:spPr>
          <a:xfrm>
            <a:off x="0" y="178296"/>
            <a:ext cx="5167223" cy="5693866"/>
          </a:xfrm>
          <a:prstGeom prst="rect">
            <a:avLst/>
          </a:prstGeom>
        </p:spPr>
        <p:txBody>
          <a:bodyPr wrap="square">
            <a:spAutoFit/>
          </a:bodyPr>
          <a:lstStyle/>
          <a:p>
            <a:pPr algn="ctr"/>
            <a:endParaRPr lang="nb-NO" sz="2200" b="1" dirty="0">
              <a:solidFill>
                <a:srgbClr val="000000"/>
              </a:solidFill>
              <a:latin typeface="Calibri" panose="020F0502020204030204" pitchFamily="34" charset="0"/>
            </a:endParaRPr>
          </a:p>
          <a:p>
            <a:pPr algn="ctr"/>
            <a:endParaRPr lang="nb-NO" sz="2200" b="1" dirty="0">
              <a:solidFill>
                <a:srgbClr val="000000"/>
              </a:solidFill>
              <a:latin typeface="Calibri" panose="020F0502020204030204" pitchFamily="34" charset="0"/>
            </a:endParaRPr>
          </a:p>
          <a:p>
            <a:pPr marL="342900" indent="-342900">
              <a:buFont typeface="Arial" panose="020B0604020202020204" pitchFamily="34" charset="0"/>
              <a:buChar char="•"/>
            </a:pPr>
            <a:r>
              <a:rPr lang="nb-NO" sz="2000" dirty="0">
                <a:solidFill>
                  <a:srgbClr val="000000"/>
                </a:solidFill>
                <a:latin typeface="Calibri" panose="020F0502020204030204" pitchFamily="34" charset="0"/>
              </a:rPr>
              <a:t>It is </a:t>
            </a:r>
            <a:r>
              <a:rPr lang="nb-NO" sz="2000" b="1" dirty="0" err="1">
                <a:solidFill>
                  <a:srgbClr val="C00000"/>
                </a:solidFill>
                <a:latin typeface="Calibri" panose="020F0502020204030204" pitchFamily="34" charset="0"/>
              </a:rPr>
              <a:t>very</a:t>
            </a:r>
            <a:r>
              <a:rPr lang="nb-NO" sz="2000" b="1" dirty="0">
                <a:solidFill>
                  <a:srgbClr val="C00000"/>
                </a:solidFill>
                <a:latin typeface="Calibri" panose="020F0502020204030204" pitchFamily="34" charset="0"/>
              </a:rPr>
              <a:t> </a:t>
            </a:r>
            <a:r>
              <a:rPr lang="nb-NO" sz="2000" b="1" dirty="0" err="1">
                <a:solidFill>
                  <a:srgbClr val="C00000"/>
                </a:solidFill>
                <a:latin typeface="Calibri" panose="020F0502020204030204" pitchFamily="34" charset="0"/>
              </a:rPr>
              <a:t>important</a:t>
            </a:r>
            <a:r>
              <a:rPr lang="nb-NO" sz="2000" b="1" dirty="0">
                <a:solidFill>
                  <a:srgbClr val="C00000"/>
                </a:solidFill>
                <a:latin typeface="Calibri" panose="020F0502020204030204" pitchFamily="34" charset="0"/>
              </a:rPr>
              <a:t> </a:t>
            </a:r>
            <a:r>
              <a:rPr lang="nb-NO" sz="2000" dirty="0">
                <a:solidFill>
                  <a:srgbClr val="000000"/>
                </a:solidFill>
                <a:latin typeface="Calibri" panose="020F0502020204030204" pitchFamily="34" charset="0"/>
              </a:rPr>
              <a:t>to </a:t>
            </a:r>
            <a:r>
              <a:rPr lang="nb-NO" sz="2000" dirty="0" err="1">
                <a:solidFill>
                  <a:srgbClr val="000000"/>
                </a:solidFill>
                <a:latin typeface="Calibri" panose="020F0502020204030204" pitchFamily="34" charset="0"/>
              </a:rPr>
              <a:t>remember</a:t>
            </a:r>
            <a:r>
              <a:rPr lang="nb-NO" sz="2000" dirty="0">
                <a:solidFill>
                  <a:srgbClr val="000000"/>
                </a:solidFill>
                <a:latin typeface="Calibri" panose="020F0502020204030204" pitchFamily="34" charset="0"/>
              </a:rPr>
              <a:t> </a:t>
            </a:r>
            <a:r>
              <a:rPr lang="nb-NO" sz="2000" dirty="0" err="1">
                <a:solidFill>
                  <a:srgbClr val="000000"/>
                </a:solidFill>
                <a:latin typeface="Calibri" panose="020F0502020204030204" pitchFamily="34" charset="0"/>
              </a:rPr>
              <a:t>that</a:t>
            </a:r>
            <a:r>
              <a:rPr lang="nb-NO" sz="2000" dirty="0">
                <a:solidFill>
                  <a:srgbClr val="000000"/>
                </a:solidFill>
                <a:latin typeface="Calibri" panose="020F0502020204030204" pitchFamily="34" charset="0"/>
              </a:rPr>
              <a:t> (2):</a:t>
            </a:r>
            <a:endParaRPr lang="nb-NO" sz="2000" b="1" dirty="0">
              <a:solidFill>
                <a:srgbClr val="000000"/>
              </a:solidFill>
              <a:latin typeface="Calibri" panose="020F0502020204030204" pitchFamily="34" charset="0"/>
            </a:endParaRPr>
          </a:p>
          <a:p>
            <a:endParaRPr lang="nb-NO" sz="2000" b="1" dirty="0">
              <a:solidFill>
                <a:srgbClr val="000000"/>
              </a:solidFill>
              <a:latin typeface="Calibri" panose="020F0502020204030204" pitchFamily="34" charset="0"/>
            </a:endParaRPr>
          </a:p>
          <a:p>
            <a:endParaRPr lang="nb-NO" sz="2000" b="1" dirty="0">
              <a:solidFill>
                <a:srgbClr val="000000"/>
              </a:solidFill>
              <a:latin typeface="Calibri" panose="020F0502020204030204" pitchFamily="34" charset="0"/>
            </a:endParaRPr>
          </a:p>
          <a:p>
            <a:endParaRPr lang="nb-NO" sz="2000" b="1" dirty="0">
              <a:solidFill>
                <a:srgbClr val="000000"/>
              </a:solidFill>
              <a:latin typeface="Calibri" panose="020F0502020204030204" pitchFamily="34" charset="0"/>
            </a:endParaRPr>
          </a:p>
          <a:p>
            <a:endParaRPr lang="nb-NO" sz="2000" b="1" dirty="0">
              <a:solidFill>
                <a:srgbClr val="000000"/>
              </a:solidFill>
              <a:latin typeface="Calibri" panose="020F0502020204030204" pitchFamily="34" charset="0"/>
            </a:endParaRPr>
          </a:p>
          <a:p>
            <a:endParaRPr lang="nb-NO" sz="2000" b="1" dirty="0">
              <a:solidFill>
                <a:srgbClr val="000000"/>
              </a:solidFill>
              <a:latin typeface="Calibri" panose="020F0502020204030204" pitchFamily="34" charset="0"/>
            </a:endParaRPr>
          </a:p>
          <a:p>
            <a:endParaRPr lang="nb-NO" sz="2000" b="1" dirty="0">
              <a:solidFill>
                <a:srgbClr val="000000"/>
              </a:solidFill>
              <a:latin typeface="Calibri" panose="020F0502020204030204" pitchFamily="34" charset="0"/>
            </a:endParaRPr>
          </a:p>
          <a:p>
            <a:endParaRPr lang="nb-NO" sz="2000" b="1" dirty="0">
              <a:solidFill>
                <a:srgbClr val="000000"/>
              </a:solidFill>
              <a:latin typeface="Calibri" panose="020F0502020204030204" pitchFamily="34" charset="0"/>
            </a:endParaRPr>
          </a:p>
          <a:p>
            <a:endParaRPr lang="nb-NO" sz="2000" b="1" dirty="0">
              <a:solidFill>
                <a:srgbClr val="000000"/>
              </a:solidFill>
              <a:latin typeface="Calibri" panose="020F0502020204030204" pitchFamily="34" charset="0"/>
            </a:endParaRPr>
          </a:p>
          <a:p>
            <a:endParaRPr lang="nb-NO" sz="2000" b="1" dirty="0">
              <a:solidFill>
                <a:srgbClr val="000000"/>
              </a:solidFill>
              <a:latin typeface="Calibri" panose="020F0502020204030204" pitchFamily="34" charset="0"/>
            </a:endParaRPr>
          </a:p>
          <a:p>
            <a:endParaRPr lang="nb-NO" sz="2000" b="1" dirty="0">
              <a:solidFill>
                <a:srgbClr val="000000"/>
              </a:solidFill>
              <a:latin typeface="Calibri" panose="020F0502020204030204" pitchFamily="34" charset="0"/>
            </a:endParaRPr>
          </a:p>
          <a:p>
            <a:endParaRPr lang="nb-NO" sz="2000" b="1" dirty="0">
              <a:solidFill>
                <a:srgbClr val="000000"/>
              </a:solidFill>
              <a:latin typeface="Calibri" panose="020F0502020204030204" pitchFamily="34" charset="0"/>
            </a:endParaRPr>
          </a:p>
          <a:p>
            <a:endParaRPr lang="nb-NO" sz="2000" b="1" dirty="0">
              <a:solidFill>
                <a:srgbClr val="000000"/>
              </a:solidFill>
              <a:latin typeface="Calibri" panose="020F0502020204030204" pitchFamily="34" charset="0"/>
            </a:endParaRPr>
          </a:p>
          <a:p>
            <a:endParaRPr lang="nb-NO" sz="2000" b="1" dirty="0">
              <a:solidFill>
                <a:srgbClr val="000000"/>
              </a:solidFill>
              <a:latin typeface="Calibri" panose="020F0502020204030204" pitchFamily="34" charset="0"/>
            </a:endParaRPr>
          </a:p>
          <a:p>
            <a:endParaRPr lang="nb-NO" sz="2000" b="1" dirty="0">
              <a:solidFill>
                <a:srgbClr val="000000"/>
              </a:solidFill>
              <a:latin typeface="Calibri" panose="020F0502020204030204" pitchFamily="34" charset="0"/>
            </a:endParaRPr>
          </a:p>
          <a:p>
            <a:endParaRPr lang="nb-NO" sz="2000" b="1" dirty="0">
              <a:solidFill>
                <a:srgbClr val="000000"/>
              </a:solidFill>
              <a:latin typeface="Calibri" panose="020F0502020204030204" pitchFamily="34" charset="0"/>
            </a:endParaRPr>
          </a:p>
        </p:txBody>
      </p:sp>
      <p:grpSp>
        <p:nvGrpSpPr>
          <p:cNvPr id="4" name="Group 3">
            <a:extLst>
              <a:ext uri="{FF2B5EF4-FFF2-40B4-BE49-F238E27FC236}">
                <a16:creationId xmlns:a16="http://schemas.microsoft.com/office/drawing/2014/main" id="{2749CD94-81D3-47C4-B0EE-FF0397E78543}"/>
              </a:ext>
            </a:extLst>
          </p:cNvPr>
          <p:cNvGrpSpPr/>
          <p:nvPr/>
        </p:nvGrpSpPr>
        <p:grpSpPr>
          <a:xfrm>
            <a:off x="4567691" y="1816485"/>
            <a:ext cx="4463098" cy="2308324"/>
            <a:chOff x="4753155" y="1615192"/>
            <a:chExt cx="4463098" cy="2308324"/>
          </a:xfrm>
        </p:grpSpPr>
        <p:sp>
          <p:nvSpPr>
            <p:cNvPr id="3" name="Rectangle 2">
              <a:extLst>
                <a:ext uri="{FF2B5EF4-FFF2-40B4-BE49-F238E27FC236}">
                  <a16:creationId xmlns:a16="http://schemas.microsoft.com/office/drawing/2014/main" id="{17E6EA4F-A11F-4637-B8B5-EA976C53735E}"/>
                </a:ext>
              </a:extLst>
            </p:cNvPr>
            <p:cNvSpPr/>
            <p:nvPr/>
          </p:nvSpPr>
          <p:spPr>
            <a:xfrm>
              <a:off x="5874589" y="1615192"/>
              <a:ext cx="3341664" cy="2308324"/>
            </a:xfrm>
            <a:prstGeom prst="rect">
              <a:avLst/>
            </a:prstGeom>
          </p:spPr>
          <p:txBody>
            <a:bodyPr wrap="square">
              <a:spAutoFit/>
            </a:bodyPr>
            <a:lstStyle/>
            <a:p>
              <a:r>
                <a:rPr lang="nb-NO" dirty="0">
                  <a:solidFill>
                    <a:srgbClr val="C00000"/>
                  </a:solidFill>
                  <a:latin typeface="Calibri" panose="020F0502020204030204" pitchFamily="34" charset="0"/>
                </a:rPr>
                <a:t>So, in order to save </a:t>
              </a:r>
              <a:r>
                <a:rPr lang="nb-NO" dirty="0" err="1">
                  <a:solidFill>
                    <a:srgbClr val="C00000"/>
                  </a:solidFill>
                  <a:latin typeface="Calibri" panose="020F0502020204030204" pitchFamily="34" charset="0"/>
                </a:rPr>
                <a:t>your</a:t>
              </a:r>
              <a:r>
                <a:rPr lang="nb-NO" dirty="0">
                  <a:solidFill>
                    <a:srgbClr val="C00000"/>
                  </a:solidFill>
                  <a:latin typeface="Calibri" panose="020F0502020204030204" pitchFamily="34" charset="0"/>
                </a:rPr>
                <a:t> </a:t>
              </a:r>
              <a:r>
                <a:rPr lang="nb-NO" dirty="0" err="1">
                  <a:solidFill>
                    <a:srgbClr val="C00000"/>
                  </a:solidFill>
                  <a:latin typeface="Calibri" panose="020F0502020204030204" pitchFamily="34" charset="0"/>
                </a:rPr>
                <a:t>work</a:t>
              </a:r>
              <a:r>
                <a:rPr lang="nb-NO" dirty="0">
                  <a:solidFill>
                    <a:srgbClr val="C00000"/>
                  </a:solidFill>
                  <a:latin typeface="Calibri" panose="020F0502020204030204" pitchFamily="34" charset="0"/>
                </a:rPr>
                <a:t>, </a:t>
              </a:r>
              <a:r>
                <a:rPr lang="nb-NO" b="1" u="sng" dirty="0" err="1">
                  <a:solidFill>
                    <a:srgbClr val="C00000"/>
                  </a:solidFill>
                  <a:latin typeface="Calibri" panose="020F0502020204030204" pitchFamily="34" charset="0"/>
                </a:rPr>
                <a:t>always</a:t>
              </a:r>
              <a:r>
                <a:rPr lang="nb-NO" b="1" u="sng" dirty="0">
                  <a:solidFill>
                    <a:srgbClr val="C00000"/>
                  </a:solidFill>
                  <a:latin typeface="Calibri" panose="020F0502020204030204" pitchFamily="34" charset="0"/>
                </a:rPr>
                <a:t> </a:t>
              </a:r>
              <a:r>
                <a:rPr lang="nb-NO" b="1" u="sng" dirty="0" err="1">
                  <a:solidFill>
                    <a:srgbClr val="C00000"/>
                  </a:solidFill>
                  <a:latin typeface="Calibri" panose="020F0502020204030204" pitchFamily="34" charset="0"/>
                </a:rPr>
                <a:t>use</a:t>
              </a:r>
              <a:r>
                <a:rPr lang="nb-NO" b="1" u="sng" dirty="0">
                  <a:solidFill>
                    <a:srgbClr val="C00000"/>
                  </a:solidFill>
                  <a:latin typeface="Calibri" panose="020F0502020204030204" pitchFamily="34" charset="0"/>
                </a:rPr>
                <a:t> </a:t>
              </a:r>
              <a:r>
                <a:rPr lang="nb-NO" b="1" u="sng" dirty="0" err="1">
                  <a:solidFill>
                    <a:srgbClr val="C00000"/>
                  </a:solidFill>
                  <a:latin typeface="Calibri" panose="020F0502020204030204" pitchFamily="34" charset="0"/>
                </a:rPr>
                <a:t>the</a:t>
              </a:r>
              <a:r>
                <a:rPr lang="nb-NO" b="1" u="sng" dirty="0">
                  <a:solidFill>
                    <a:srgbClr val="C00000"/>
                  </a:solidFill>
                  <a:latin typeface="Calibri" panose="020F0502020204030204" pitchFamily="34" charset="0"/>
                </a:rPr>
                <a:t> editor </a:t>
              </a:r>
              <a:r>
                <a:rPr lang="nb-NO" b="1" u="sng" dirty="0" err="1">
                  <a:solidFill>
                    <a:srgbClr val="C00000"/>
                  </a:solidFill>
                  <a:latin typeface="Calibri" panose="020F0502020204030204" pitchFamily="34" charset="0"/>
                </a:rPr>
                <a:t>window</a:t>
              </a:r>
              <a:r>
                <a:rPr lang="nb-NO" dirty="0">
                  <a:solidFill>
                    <a:srgbClr val="C00000"/>
                  </a:solidFill>
                  <a:latin typeface="Calibri" panose="020F0502020204030204" pitchFamily="34" charset="0"/>
                </a:rPr>
                <a:t>. To save </a:t>
              </a:r>
              <a:r>
                <a:rPr lang="nb-NO" dirty="0" err="1">
                  <a:solidFill>
                    <a:srgbClr val="C00000"/>
                  </a:solidFill>
                  <a:latin typeface="Calibri" panose="020F0502020204030204" pitchFamily="34" charset="0"/>
                </a:rPr>
                <a:t>your</a:t>
              </a:r>
              <a:r>
                <a:rPr lang="nb-NO" dirty="0">
                  <a:solidFill>
                    <a:srgbClr val="C00000"/>
                  </a:solidFill>
                  <a:latin typeface="Calibri" panose="020F0502020204030204" pitchFamily="34" charset="0"/>
                </a:rPr>
                <a:t> script, </a:t>
              </a:r>
              <a:r>
                <a:rPr lang="nb-NO" dirty="0" err="1">
                  <a:solidFill>
                    <a:srgbClr val="C00000"/>
                  </a:solidFill>
                  <a:latin typeface="Calibri" panose="020F0502020204030204" pitchFamily="34" charset="0"/>
                </a:rPr>
                <a:t>choose</a:t>
              </a:r>
              <a:r>
                <a:rPr lang="nb-NO" dirty="0">
                  <a:solidFill>
                    <a:srgbClr val="C00000"/>
                  </a:solidFill>
                  <a:latin typeface="Calibri" panose="020F0502020204030204" pitchFamily="34" charset="0"/>
                </a:rPr>
                <a:t> «File &gt; Save as», and save </a:t>
              </a:r>
              <a:r>
                <a:rPr lang="nb-NO" dirty="0" err="1">
                  <a:solidFill>
                    <a:srgbClr val="C00000"/>
                  </a:solidFill>
                  <a:latin typeface="Calibri" panose="020F0502020204030204" pitchFamily="34" charset="0"/>
                </a:rPr>
                <a:t>the</a:t>
              </a:r>
              <a:r>
                <a:rPr lang="nb-NO" dirty="0">
                  <a:solidFill>
                    <a:srgbClr val="C00000"/>
                  </a:solidFill>
                  <a:latin typeface="Calibri" panose="020F0502020204030204" pitchFamily="34" charset="0"/>
                </a:rPr>
                <a:t> script as an .R file. As </a:t>
              </a:r>
              <a:r>
                <a:rPr lang="nb-NO" dirty="0" err="1">
                  <a:solidFill>
                    <a:srgbClr val="C00000"/>
                  </a:solidFill>
                  <a:latin typeface="Calibri" panose="020F0502020204030204" pitchFamily="34" charset="0"/>
                </a:rPr>
                <a:t>long</a:t>
              </a:r>
              <a:r>
                <a:rPr lang="nb-NO" dirty="0">
                  <a:solidFill>
                    <a:srgbClr val="C00000"/>
                  </a:solidFill>
                  <a:latin typeface="Calibri" panose="020F0502020204030204" pitchFamily="34" charset="0"/>
                </a:rPr>
                <a:t> as </a:t>
              </a:r>
              <a:r>
                <a:rPr lang="nb-NO" dirty="0" err="1">
                  <a:solidFill>
                    <a:srgbClr val="C00000"/>
                  </a:solidFill>
                  <a:latin typeface="Calibri" panose="020F0502020204030204" pitchFamily="34" charset="0"/>
                </a:rPr>
                <a:t>you</a:t>
              </a:r>
              <a:r>
                <a:rPr lang="nb-NO" dirty="0">
                  <a:solidFill>
                    <a:srgbClr val="C00000"/>
                  </a:solidFill>
                  <a:latin typeface="Calibri" panose="020F0502020204030204" pitchFamily="34" charset="0"/>
                </a:rPr>
                <a:t> </a:t>
              </a:r>
              <a:r>
                <a:rPr lang="nb-NO" dirty="0" err="1">
                  <a:solidFill>
                    <a:srgbClr val="C00000"/>
                  </a:solidFill>
                  <a:latin typeface="Calibri" panose="020F0502020204030204" pitchFamily="34" charset="0"/>
                </a:rPr>
                <a:t>haven’t</a:t>
              </a:r>
              <a:r>
                <a:rPr lang="nb-NO" dirty="0">
                  <a:solidFill>
                    <a:srgbClr val="C00000"/>
                  </a:solidFill>
                  <a:latin typeface="Calibri" panose="020F0502020204030204" pitchFamily="34" charset="0"/>
                </a:rPr>
                <a:t> </a:t>
              </a:r>
              <a:r>
                <a:rPr lang="nb-NO" dirty="0" err="1">
                  <a:solidFill>
                    <a:srgbClr val="C00000"/>
                  </a:solidFill>
                  <a:latin typeface="Calibri" panose="020F0502020204030204" pitchFamily="34" charset="0"/>
                </a:rPr>
                <a:t>saved</a:t>
              </a:r>
              <a:r>
                <a:rPr lang="nb-NO" dirty="0">
                  <a:solidFill>
                    <a:srgbClr val="C00000"/>
                  </a:solidFill>
                  <a:latin typeface="Calibri" panose="020F0502020204030204" pitchFamily="34" charset="0"/>
                </a:rPr>
                <a:t> </a:t>
              </a:r>
              <a:r>
                <a:rPr lang="nb-NO" dirty="0" err="1">
                  <a:solidFill>
                    <a:srgbClr val="C00000"/>
                  </a:solidFill>
                  <a:latin typeface="Calibri" panose="020F0502020204030204" pitchFamily="34" charset="0"/>
                </a:rPr>
                <a:t>your</a:t>
              </a:r>
              <a:r>
                <a:rPr lang="nb-NO" dirty="0">
                  <a:solidFill>
                    <a:srgbClr val="C00000"/>
                  </a:solidFill>
                  <a:latin typeface="Calibri" panose="020F0502020204030204" pitchFamily="34" charset="0"/>
                </a:rPr>
                <a:t> script, it </a:t>
              </a:r>
              <a:r>
                <a:rPr lang="nb-NO" dirty="0" err="1">
                  <a:solidFill>
                    <a:srgbClr val="C00000"/>
                  </a:solidFill>
                  <a:latin typeface="Calibri" panose="020F0502020204030204" pitchFamily="34" charset="0"/>
                </a:rPr>
                <a:t>will</a:t>
              </a:r>
              <a:r>
                <a:rPr lang="nb-NO" dirty="0">
                  <a:solidFill>
                    <a:srgbClr val="C00000"/>
                  </a:solidFill>
                  <a:latin typeface="Calibri" panose="020F0502020204030204" pitchFamily="34" charset="0"/>
                </a:rPr>
                <a:t> </a:t>
              </a:r>
              <a:r>
                <a:rPr lang="nb-NO" dirty="0" err="1">
                  <a:solidFill>
                    <a:srgbClr val="C00000"/>
                  </a:solidFill>
                  <a:latin typeface="Calibri" panose="020F0502020204030204" pitchFamily="34" charset="0"/>
                </a:rPr>
                <a:t>appear</a:t>
              </a:r>
              <a:r>
                <a:rPr lang="nb-NO" dirty="0">
                  <a:solidFill>
                    <a:srgbClr val="C00000"/>
                  </a:solidFill>
                  <a:latin typeface="Calibri" panose="020F0502020204030204" pitchFamily="34" charset="0"/>
                </a:rPr>
                <a:t> in red. In </a:t>
              </a:r>
              <a:r>
                <a:rPr lang="nb-NO" dirty="0" err="1">
                  <a:solidFill>
                    <a:srgbClr val="C00000"/>
                  </a:solidFill>
                  <a:latin typeface="Calibri" panose="020F0502020204030204" pitchFamily="34" charset="0"/>
                </a:rPr>
                <a:t>this</a:t>
              </a:r>
              <a:r>
                <a:rPr lang="nb-NO" dirty="0">
                  <a:solidFill>
                    <a:srgbClr val="C00000"/>
                  </a:solidFill>
                  <a:latin typeface="Calibri" panose="020F0502020204030204" pitchFamily="34" charset="0"/>
                </a:rPr>
                <a:t> </a:t>
              </a:r>
              <a:r>
                <a:rPr lang="nb-NO" dirty="0" err="1">
                  <a:solidFill>
                    <a:srgbClr val="C00000"/>
                  </a:solidFill>
                  <a:latin typeface="Calibri" panose="020F0502020204030204" pitchFamily="34" charset="0"/>
                </a:rPr>
                <a:t>example</a:t>
              </a:r>
              <a:r>
                <a:rPr lang="nb-NO" dirty="0">
                  <a:solidFill>
                    <a:srgbClr val="C00000"/>
                  </a:solidFill>
                  <a:latin typeface="Calibri" panose="020F0502020204030204" pitchFamily="34" charset="0"/>
                </a:rPr>
                <a:t>, </a:t>
              </a:r>
              <a:r>
                <a:rPr lang="nb-NO" dirty="0" err="1">
                  <a:solidFill>
                    <a:srgbClr val="C00000"/>
                  </a:solidFill>
                  <a:latin typeface="Calibri" panose="020F0502020204030204" pitchFamily="34" charset="0"/>
                </a:rPr>
                <a:t>the</a:t>
              </a:r>
              <a:r>
                <a:rPr lang="nb-NO" dirty="0">
                  <a:solidFill>
                    <a:srgbClr val="C00000"/>
                  </a:solidFill>
                  <a:latin typeface="Calibri" panose="020F0502020204030204" pitchFamily="34" charset="0"/>
                </a:rPr>
                <a:t> </a:t>
              </a:r>
              <a:r>
                <a:rPr lang="nb-NO" dirty="0" err="1">
                  <a:solidFill>
                    <a:srgbClr val="C00000"/>
                  </a:solidFill>
                  <a:latin typeface="Calibri" panose="020F0502020204030204" pitchFamily="34" charset="0"/>
                </a:rPr>
                <a:t>name</a:t>
              </a:r>
              <a:r>
                <a:rPr lang="nb-NO" dirty="0">
                  <a:solidFill>
                    <a:srgbClr val="C00000"/>
                  </a:solidFill>
                  <a:latin typeface="Calibri" panose="020F0502020204030204" pitchFamily="34" charset="0"/>
                </a:rPr>
                <a:t> </a:t>
              </a:r>
              <a:r>
                <a:rPr lang="nb-NO" dirty="0" err="1">
                  <a:solidFill>
                    <a:srgbClr val="C00000"/>
                  </a:solidFill>
                  <a:latin typeface="Calibri" panose="020F0502020204030204" pitchFamily="34" charset="0"/>
                </a:rPr>
                <a:t>of</a:t>
              </a:r>
              <a:r>
                <a:rPr lang="nb-NO" dirty="0">
                  <a:solidFill>
                    <a:srgbClr val="C00000"/>
                  </a:solidFill>
                  <a:latin typeface="Calibri" panose="020F0502020204030204" pitchFamily="34" charset="0"/>
                </a:rPr>
                <a:t> </a:t>
              </a:r>
              <a:r>
                <a:rPr lang="nb-NO" dirty="0" err="1">
                  <a:solidFill>
                    <a:srgbClr val="C00000"/>
                  </a:solidFill>
                  <a:latin typeface="Calibri" panose="020F0502020204030204" pitchFamily="34" charset="0"/>
                </a:rPr>
                <a:t>the</a:t>
              </a:r>
              <a:r>
                <a:rPr lang="nb-NO" dirty="0">
                  <a:solidFill>
                    <a:srgbClr val="C00000"/>
                  </a:solidFill>
                  <a:latin typeface="Calibri" panose="020F0502020204030204" pitchFamily="34" charset="0"/>
                </a:rPr>
                <a:t> </a:t>
              </a:r>
              <a:r>
                <a:rPr lang="nb-NO" dirty="0" err="1">
                  <a:solidFill>
                    <a:srgbClr val="C00000"/>
                  </a:solidFill>
                  <a:latin typeface="Calibri" panose="020F0502020204030204" pitchFamily="34" charset="0"/>
                </a:rPr>
                <a:t>unsaved</a:t>
              </a:r>
              <a:r>
                <a:rPr lang="nb-NO" dirty="0">
                  <a:solidFill>
                    <a:srgbClr val="C00000"/>
                  </a:solidFill>
                  <a:latin typeface="Calibri" panose="020F0502020204030204" pitchFamily="34" charset="0"/>
                </a:rPr>
                <a:t> script is «Untitled1».</a:t>
              </a:r>
            </a:p>
          </p:txBody>
        </p:sp>
        <p:cxnSp>
          <p:nvCxnSpPr>
            <p:cNvPr id="7" name="Straight Arrow Connector 6">
              <a:extLst>
                <a:ext uri="{FF2B5EF4-FFF2-40B4-BE49-F238E27FC236}">
                  <a16:creationId xmlns:a16="http://schemas.microsoft.com/office/drawing/2014/main" id="{B4929576-ADC6-4FE9-B1D4-2E7AFDD1B1FE}"/>
                </a:ext>
              </a:extLst>
            </p:cNvPr>
            <p:cNvCxnSpPr>
              <a:cxnSpLocks/>
            </p:cNvCxnSpPr>
            <p:nvPr/>
          </p:nvCxnSpPr>
          <p:spPr>
            <a:xfrm flipH="1">
              <a:off x="4753155" y="2808376"/>
              <a:ext cx="1045613" cy="0"/>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5" name="Group 4">
            <a:extLst>
              <a:ext uri="{FF2B5EF4-FFF2-40B4-BE49-F238E27FC236}">
                <a16:creationId xmlns:a16="http://schemas.microsoft.com/office/drawing/2014/main" id="{F10F57DE-8F06-4156-94F5-79AF1BA82BBC}"/>
              </a:ext>
            </a:extLst>
          </p:cNvPr>
          <p:cNvGrpSpPr/>
          <p:nvPr/>
        </p:nvGrpSpPr>
        <p:grpSpPr>
          <a:xfrm>
            <a:off x="4643514" y="5272319"/>
            <a:ext cx="4315022" cy="923330"/>
            <a:chOff x="4753155" y="4430814"/>
            <a:chExt cx="4315022" cy="923330"/>
          </a:xfrm>
        </p:grpSpPr>
        <p:sp>
          <p:nvSpPr>
            <p:cNvPr id="13" name="Rectangle 12">
              <a:extLst>
                <a:ext uri="{FF2B5EF4-FFF2-40B4-BE49-F238E27FC236}">
                  <a16:creationId xmlns:a16="http://schemas.microsoft.com/office/drawing/2014/main" id="{3A5DECB8-7A70-4964-AA05-AE7F09894E97}"/>
                </a:ext>
              </a:extLst>
            </p:cNvPr>
            <p:cNvSpPr/>
            <p:nvPr/>
          </p:nvSpPr>
          <p:spPr>
            <a:xfrm>
              <a:off x="5798766" y="4430814"/>
              <a:ext cx="3269411" cy="923330"/>
            </a:xfrm>
            <a:prstGeom prst="rect">
              <a:avLst/>
            </a:prstGeom>
          </p:spPr>
          <p:txBody>
            <a:bodyPr wrap="square">
              <a:spAutoFit/>
            </a:bodyPr>
            <a:lstStyle/>
            <a:p>
              <a:r>
                <a:rPr lang="nb-NO" dirty="0" err="1">
                  <a:solidFill>
                    <a:srgbClr val="C00000"/>
                  </a:solidFill>
                  <a:latin typeface="Calibri" panose="020F0502020204030204" pitchFamily="34" charset="0"/>
                </a:rPr>
                <a:t>Use</a:t>
              </a:r>
              <a:r>
                <a:rPr lang="nb-NO" dirty="0">
                  <a:solidFill>
                    <a:srgbClr val="C00000"/>
                  </a:solidFill>
                  <a:latin typeface="Calibri" panose="020F0502020204030204" pitchFamily="34" charset="0"/>
                </a:rPr>
                <a:t> </a:t>
              </a:r>
              <a:r>
                <a:rPr lang="nb-NO" dirty="0" err="1">
                  <a:solidFill>
                    <a:srgbClr val="C00000"/>
                  </a:solidFill>
                  <a:latin typeface="Calibri" panose="020F0502020204030204" pitchFamily="34" charset="0"/>
                </a:rPr>
                <a:t>the</a:t>
              </a:r>
              <a:r>
                <a:rPr lang="nb-NO" dirty="0">
                  <a:solidFill>
                    <a:srgbClr val="C00000"/>
                  </a:solidFill>
                  <a:latin typeface="Calibri" panose="020F0502020204030204" pitchFamily="34" charset="0"/>
                </a:rPr>
                <a:t> </a:t>
              </a:r>
              <a:r>
                <a:rPr lang="nb-NO" dirty="0" err="1">
                  <a:solidFill>
                    <a:srgbClr val="C00000"/>
                  </a:solidFill>
                  <a:latin typeface="Calibri" panose="020F0502020204030204" pitchFamily="34" charset="0"/>
                </a:rPr>
                <a:t>console</a:t>
              </a:r>
              <a:r>
                <a:rPr lang="nb-NO" dirty="0">
                  <a:solidFill>
                    <a:srgbClr val="C00000"/>
                  </a:solidFill>
                  <a:latin typeface="Calibri" panose="020F0502020204030204" pitchFamily="34" charset="0"/>
                </a:rPr>
                <a:t> </a:t>
              </a:r>
              <a:r>
                <a:rPr lang="nb-NO" dirty="0" err="1">
                  <a:solidFill>
                    <a:srgbClr val="C00000"/>
                  </a:solidFill>
                  <a:latin typeface="Calibri" panose="020F0502020204030204" pitchFamily="34" charset="0"/>
                </a:rPr>
                <a:t>window</a:t>
              </a:r>
              <a:r>
                <a:rPr lang="nb-NO" dirty="0">
                  <a:solidFill>
                    <a:srgbClr val="C00000"/>
                  </a:solidFill>
                  <a:latin typeface="Calibri" panose="020F0502020204030204" pitchFamily="34" charset="0"/>
                </a:rPr>
                <a:t> </a:t>
              </a:r>
              <a:r>
                <a:rPr lang="nb-NO" b="1" dirty="0" err="1">
                  <a:solidFill>
                    <a:srgbClr val="C00000"/>
                  </a:solidFill>
                  <a:latin typeface="Calibri" panose="020F0502020204030204" pitchFamily="34" charset="0"/>
                </a:rPr>
                <a:t>only</a:t>
              </a:r>
              <a:r>
                <a:rPr lang="nb-NO" dirty="0">
                  <a:solidFill>
                    <a:srgbClr val="C00000"/>
                  </a:solidFill>
                  <a:latin typeface="Calibri" panose="020F0502020204030204" pitchFamily="34" charset="0"/>
                </a:rPr>
                <a:t> </a:t>
              </a:r>
              <a:r>
                <a:rPr lang="nb-NO" dirty="0" err="1">
                  <a:solidFill>
                    <a:srgbClr val="C00000"/>
                  </a:solidFill>
                  <a:latin typeface="Calibri" panose="020F0502020204030204" pitchFamily="34" charset="0"/>
                </a:rPr>
                <a:t>if</a:t>
              </a:r>
              <a:r>
                <a:rPr lang="nb-NO" dirty="0">
                  <a:solidFill>
                    <a:srgbClr val="C00000"/>
                  </a:solidFill>
                  <a:latin typeface="Calibri" panose="020F0502020204030204" pitchFamily="34" charset="0"/>
                </a:rPr>
                <a:t> </a:t>
              </a:r>
              <a:r>
                <a:rPr lang="nb-NO" dirty="0" err="1">
                  <a:solidFill>
                    <a:srgbClr val="C00000"/>
                  </a:solidFill>
                  <a:latin typeface="Calibri" panose="020F0502020204030204" pitchFamily="34" charset="0"/>
                </a:rPr>
                <a:t>you</a:t>
              </a:r>
              <a:r>
                <a:rPr lang="nb-NO" dirty="0">
                  <a:solidFill>
                    <a:srgbClr val="C00000"/>
                  </a:solidFill>
                  <a:latin typeface="Calibri" panose="020F0502020204030204" pitchFamily="34" charset="0"/>
                </a:rPr>
                <a:t> </a:t>
              </a:r>
              <a:r>
                <a:rPr lang="nb-NO" dirty="0" err="1">
                  <a:solidFill>
                    <a:srgbClr val="C00000"/>
                  </a:solidFill>
                  <a:latin typeface="Calibri" panose="020F0502020204030204" pitchFamily="34" charset="0"/>
                </a:rPr>
                <a:t>want</a:t>
              </a:r>
              <a:r>
                <a:rPr lang="nb-NO" dirty="0">
                  <a:solidFill>
                    <a:srgbClr val="C00000"/>
                  </a:solidFill>
                  <a:latin typeface="Calibri" panose="020F0502020204030204" pitchFamily="34" charset="0"/>
                </a:rPr>
                <a:t> to test </a:t>
              </a:r>
              <a:r>
                <a:rPr lang="nb-NO" dirty="0" err="1">
                  <a:solidFill>
                    <a:srgbClr val="C00000"/>
                  </a:solidFill>
                  <a:latin typeface="Calibri" panose="020F0502020204030204" pitchFamily="34" charset="0"/>
                </a:rPr>
                <a:t>something</a:t>
              </a:r>
              <a:r>
                <a:rPr lang="nb-NO" dirty="0">
                  <a:solidFill>
                    <a:srgbClr val="C00000"/>
                  </a:solidFill>
                  <a:latin typeface="Calibri" panose="020F0502020204030204" pitchFamily="34" charset="0"/>
                </a:rPr>
                <a:t> </a:t>
              </a:r>
              <a:r>
                <a:rPr lang="nb-NO" dirty="0" err="1">
                  <a:solidFill>
                    <a:srgbClr val="C00000"/>
                  </a:solidFill>
                  <a:latin typeface="Calibri" panose="020F0502020204030204" pitchFamily="34" charset="0"/>
                </a:rPr>
                <a:t>quickly</a:t>
              </a:r>
              <a:r>
                <a:rPr lang="nb-NO" dirty="0">
                  <a:solidFill>
                    <a:srgbClr val="C00000"/>
                  </a:solidFill>
                  <a:latin typeface="Calibri" panose="020F0502020204030204" pitchFamily="34" charset="0"/>
                </a:rPr>
                <a:t>. </a:t>
              </a:r>
            </a:p>
          </p:txBody>
        </p:sp>
        <p:cxnSp>
          <p:nvCxnSpPr>
            <p:cNvPr id="14" name="Straight Arrow Connector 13">
              <a:extLst>
                <a:ext uri="{FF2B5EF4-FFF2-40B4-BE49-F238E27FC236}">
                  <a16:creationId xmlns:a16="http://schemas.microsoft.com/office/drawing/2014/main" id="{62BDAE13-307E-40D6-934C-387671B6D0CA}"/>
                </a:ext>
              </a:extLst>
            </p:cNvPr>
            <p:cNvCxnSpPr>
              <a:cxnSpLocks/>
            </p:cNvCxnSpPr>
            <p:nvPr/>
          </p:nvCxnSpPr>
          <p:spPr>
            <a:xfrm flipH="1">
              <a:off x="4753155" y="4914182"/>
              <a:ext cx="966159" cy="0"/>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
        <p:nvSpPr>
          <p:cNvPr id="26" name="Rectangle 25">
            <a:extLst>
              <a:ext uri="{FF2B5EF4-FFF2-40B4-BE49-F238E27FC236}">
                <a16:creationId xmlns:a16="http://schemas.microsoft.com/office/drawing/2014/main" id="{FFA37AD7-2BDB-4ED6-9B0A-1572566A982C}"/>
              </a:ext>
            </a:extLst>
          </p:cNvPr>
          <p:cNvSpPr/>
          <p:nvPr/>
        </p:nvSpPr>
        <p:spPr>
          <a:xfrm>
            <a:off x="2372268" y="178296"/>
            <a:ext cx="4390846" cy="738664"/>
          </a:xfrm>
          <a:prstGeom prst="rect">
            <a:avLst/>
          </a:prstGeom>
        </p:spPr>
        <p:txBody>
          <a:bodyPr wrap="square">
            <a:spAutoFit/>
          </a:bodyPr>
          <a:lstStyle/>
          <a:p>
            <a:pPr algn="ctr"/>
            <a:r>
              <a:rPr lang="nb-NO" sz="2200" b="1" dirty="0">
                <a:solidFill>
                  <a:srgbClr val="000000"/>
                </a:solidFill>
                <a:latin typeface="Calibri" panose="020F0502020204030204" pitchFamily="34" charset="0"/>
              </a:rPr>
              <a:t>How to </a:t>
            </a:r>
            <a:r>
              <a:rPr lang="nb-NO" sz="2200" b="1" dirty="0" err="1">
                <a:solidFill>
                  <a:srgbClr val="000000"/>
                </a:solidFill>
                <a:latin typeface="Calibri" panose="020F0502020204030204" pitchFamily="34" charset="0"/>
              </a:rPr>
              <a:t>use</a:t>
            </a:r>
            <a:r>
              <a:rPr lang="nb-NO" sz="2200" b="1" dirty="0">
                <a:solidFill>
                  <a:srgbClr val="000000"/>
                </a:solidFill>
                <a:latin typeface="Calibri" panose="020F0502020204030204" pitchFamily="34" charset="0"/>
              </a:rPr>
              <a:t> </a:t>
            </a:r>
            <a:r>
              <a:rPr lang="nb-NO" sz="2200" b="1" dirty="0" err="1">
                <a:solidFill>
                  <a:srgbClr val="000000"/>
                </a:solidFill>
                <a:latin typeface="Calibri" panose="020F0502020204030204" pitchFamily="34" charset="0"/>
              </a:rPr>
              <a:t>Rstudio</a:t>
            </a:r>
            <a:r>
              <a:rPr lang="nb-NO" sz="2200" b="1" dirty="0">
                <a:solidFill>
                  <a:srgbClr val="000000"/>
                </a:solidFill>
                <a:latin typeface="Calibri" panose="020F0502020204030204" pitchFamily="34" charset="0"/>
              </a:rPr>
              <a:t>?</a:t>
            </a:r>
            <a:endParaRPr lang="nb-NO" sz="2000" b="1" dirty="0">
              <a:solidFill>
                <a:srgbClr val="000000"/>
              </a:solidFill>
              <a:latin typeface="Calibri" panose="020F0502020204030204" pitchFamily="34" charset="0"/>
            </a:endParaRPr>
          </a:p>
          <a:p>
            <a:endParaRPr lang="nb-NO" sz="2000" b="1" dirty="0">
              <a:solidFill>
                <a:srgbClr val="000000"/>
              </a:solidFill>
              <a:latin typeface="Calibri" panose="020F0502020204030204" pitchFamily="34" charset="0"/>
            </a:endParaRPr>
          </a:p>
        </p:txBody>
      </p:sp>
      <p:sp>
        <p:nvSpPr>
          <p:cNvPr id="15" name="Oval 14">
            <a:extLst>
              <a:ext uri="{FF2B5EF4-FFF2-40B4-BE49-F238E27FC236}">
                <a16:creationId xmlns:a16="http://schemas.microsoft.com/office/drawing/2014/main" id="{E2DA5097-8D88-41D0-A591-EB8D559FA7FB}"/>
              </a:ext>
            </a:extLst>
          </p:cNvPr>
          <p:cNvSpPr/>
          <p:nvPr/>
        </p:nvSpPr>
        <p:spPr>
          <a:xfrm>
            <a:off x="365760" y="1477614"/>
            <a:ext cx="459848" cy="368603"/>
          </a:xfrm>
          <a:prstGeom prst="ellipse">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Slide Number Placeholder 1">
            <a:extLst>
              <a:ext uri="{FF2B5EF4-FFF2-40B4-BE49-F238E27FC236}">
                <a16:creationId xmlns:a16="http://schemas.microsoft.com/office/drawing/2014/main" id="{372B01F1-EC68-434D-90E9-6BBEAB8A43CD}"/>
              </a:ext>
            </a:extLst>
          </p:cNvPr>
          <p:cNvSpPr>
            <a:spLocks noGrp="1"/>
          </p:cNvSpPr>
          <p:nvPr>
            <p:ph type="sldNum" sz="quarter" idx="10"/>
          </p:nvPr>
        </p:nvSpPr>
        <p:spPr/>
        <p:txBody>
          <a:bodyPr/>
          <a:lstStyle/>
          <a:p>
            <a:fld id="{8B524A7E-31A5-48EC-A9DB-A73A057130F8}" type="slidenum">
              <a:rPr lang="en-GB" smtClean="0"/>
              <a:t>17</a:t>
            </a:fld>
            <a:endParaRPr lang="en-GB"/>
          </a:p>
        </p:txBody>
      </p:sp>
    </p:spTree>
    <p:extLst>
      <p:ext uri="{BB962C8B-B14F-4D97-AF65-F5344CB8AC3E}">
        <p14:creationId xmlns:p14="http://schemas.microsoft.com/office/powerpoint/2010/main" val="290612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97EA7C64-17A2-490C-AAFB-061EC4D89AC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88"/>
          <a:stretch/>
        </p:blipFill>
        <p:spPr>
          <a:xfrm>
            <a:off x="487679" y="1285662"/>
            <a:ext cx="4679543" cy="5097885"/>
          </a:xfrm>
          <a:prstGeom prst="rect">
            <a:avLst/>
          </a:prstGeom>
          <a:ln>
            <a:solidFill>
              <a:schemeClr val="accent1"/>
            </a:solidFill>
          </a:ln>
        </p:spPr>
      </p:pic>
      <p:sp>
        <p:nvSpPr>
          <p:cNvPr id="6" name="Rectangle 5">
            <a:extLst>
              <a:ext uri="{FF2B5EF4-FFF2-40B4-BE49-F238E27FC236}">
                <a16:creationId xmlns:a16="http://schemas.microsoft.com/office/drawing/2014/main" id="{1326BAC7-51E2-4D4A-AA37-7EB7FB8B3186}"/>
              </a:ext>
            </a:extLst>
          </p:cNvPr>
          <p:cNvSpPr/>
          <p:nvPr/>
        </p:nvSpPr>
        <p:spPr>
          <a:xfrm>
            <a:off x="0" y="178296"/>
            <a:ext cx="5167223" cy="5693866"/>
          </a:xfrm>
          <a:prstGeom prst="rect">
            <a:avLst/>
          </a:prstGeom>
        </p:spPr>
        <p:txBody>
          <a:bodyPr wrap="square">
            <a:spAutoFit/>
          </a:bodyPr>
          <a:lstStyle/>
          <a:p>
            <a:pPr algn="ctr"/>
            <a:endParaRPr lang="en-US" sz="2200" b="1" dirty="0">
              <a:latin typeface="Calibri" panose="020F0502020204030204" pitchFamily="34" charset="0"/>
            </a:endParaRPr>
          </a:p>
          <a:p>
            <a:pPr algn="ctr"/>
            <a:endParaRPr lang="en-US" sz="2200" b="1" dirty="0">
              <a:latin typeface="Calibri" panose="020F0502020204030204" pitchFamily="34" charset="0"/>
            </a:endParaRPr>
          </a:p>
          <a:p>
            <a:pPr marL="342900" indent="-342900">
              <a:buFont typeface="Arial" panose="020B0604020202020204" pitchFamily="34" charset="0"/>
              <a:buChar char="•"/>
            </a:pPr>
            <a:r>
              <a:rPr lang="en-US" sz="2000" dirty="0">
                <a:latin typeface="Calibri" panose="020F0502020204030204" pitchFamily="34" charset="0"/>
              </a:rPr>
              <a:t>By the way …</a:t>
            </a:r>
            <a:endParaRPr lang="en-US" sz="2000" b="1" dirty="0">
              <a:latin typeface="Calibri" panose="020F0502020204030204" pitchFamily="34" charset="0"/>
            </a:endParaRPr>
          </a:p>
          <a:p>
            <a:endParaRPr lang="en-US" sz="2000" b="1" dirty="0">
              <a:latin typeface="Calibri" panose="020F0502020204030204" pitchFamily="34" charset="0"/>
            </a:endParaRPr>
          </a:p>
          <a:p>
            <a:endParaRPr lang="en-US" sz="2000" b="1" dirty="0">
              <a:latin typeface="Calibri" panose="020F0502020204030204" pitchFamily="34" charset="0"/>
            </a:endParaRPr>
          </a:p>
          <a:p>
            <a:endParaRPr lang="en-US" sz="2000" b="1" dirty="0">
              <a:latin typeface="Calibri" panose="020F0502020204030204" pitchFamily="34" charset="0"/>
            </a:endParaRPr>
          </a:p>
          <a:p>
            <a:endParaRPr lang="en-US" sz="2000" b="1" dirty="0">
              <a:latin typeface="Calibri" panose="020F0502020204030204" pitchFamily="34" charset="0"/>
            </a:endParaRPr>
          </a:p>
          <a:p>
            <a:endParaRPr lang="en-US" sz="2000" b="1" dirty="0">
              <a:latin typeface="Calibri" panose="020F0502020204030204" pitchFamily="34" charset="0"/>
            </a:endParaRPr>
          </a:p>
          <a:p>
            <a:endParaRPr lang="en-US" sz="2000" b="1" dirty="0">
              <a:latin typeface="Calibri" panose="020F0502020204030204" pitchFamily="34" charset="0"/>
            </a:endParaRPr>
          </a:p>
          <a:p>
            <a:endParaRPr lang="en-US" sz="2000" b="1" dirty="0">
              <a:latin typeface="Calibri" panose="020F0502020204030204" pitchFamily="34" charset="0"/>
            </a:endParaRPr>
          </a:p>
          <a:p>
            <a:endParaRPr lang="en-US" sz="2000" b="1" dirty="0">
              <a:latin typeface="Calibri" panose="020F0502020204030204" pitchFamily="34" charset="0"/>
            </a:endParaRPr>
          </a:p>
          <a:p>
            <a:endParaRPr lang="en-US" sz="2000" b="1" dirty="0">
              <a:latin typeface="Calibri" panose="020F0502020204030204" pitchFamily="34" charset="0"/>
            </a:endParaRPr>
          </a:p>
          <a:p>
            <a:endParaRPr lang="en-US" sz="2000" b="1" dirty="0">
              <a:latin typeface="Calibri" panose="020F0502020204030204" pitchFamily="34" charset="0"/>
            </a:endParaRPr>
          </a:p>
          <a:p>
            <a:endParaRPr lang="en-US" sz="2000" b="1" dirty="0">
              <a:latin typeface="Calibri" panose="020F0502020204030204" pitchFamily="34" charset="0"/>
            </a:endParaRPr>
          </a:p>
          <a:p>
            <a:endParaRPr lang="en-US" sz="2000" b="1" dirty="0">
              <a:latin typeface="Calibri" panose="020F0502020204030204" pitchFamily="34" charset="0"/>
            </a:endParaRPr>
          </a:p>
          <a:p>
            <a:endParaRPr lang="en-US" sz="2000" b="1" dirty="0">
              <a:latin typeface="Calibri" panose="020F0502020204030204" pitchFamily="34" charset="0"/>
            </a:endParaRPr>
          </a:p>
          <a:p>
            <a:endParaRPr lang="en-US" sz="2000" b="1" dirty="0">
              <a:latin typeface="Calibri" panose="020F0502020204030204" pitchFamily="34" charset="0"/>
            </a:endParaRPr>
          </a:p>
          <a:p>
            <a:endParaRPr lang="en-US" sz="2000" b="1" dirty="0">
              <a:latin typeface="Calibri" panose="020F0502020204030204" pitchFamily="34" charset="0"/>
            </a:endParaRPr>
          </a:p>
        </p:txBody>
      </p:sp>
      <p:grpSp>
        <p:nvGrpSpPr>
          <p:cNvPr id="27" name="Group 26">
            <a:extLst>
              <a:ext uri="{FF2B5EF4-FFF2-40B4-BE49-F238E27FC236}">
                <a16:creationId xmlns:a16="http://schemas.microsoft.com/office/drawing/2014/main" id="{09820312-3602-41F8-B5AF-B97A65A7318F}"/>
              </a:ext>
            </a:extLst>
          </p:cNvPr>
          <p:cNvGrpSpPr/>
          <p:nvPr/>
        </p:nvGrpSpPr>
        <p:grpSpPr>
          <a:xfrm>
            <a:off x="4753155" y="2080619"/>
            <a:ext cx="4390845" cy="1754326"/>
            <a:chOff x="4753155" y="2150290"/>
            <a:chExt cx="4390845" cy="1754326"/>
          </a:xfrm>
        </p:grpSpPr>
        <p:sp>
          <p:nvSpPr>
            <p:cNvPr id="3" name="Rectangle 2">
              <a:extLst>
                <a:ext uri="{FF2B5EF4-FFF2-40B4-BE49-F238E27FC236}">
                  <a16:creationId xmlns:a16="http://schemas.microsoft.com/office/drawing/2014/main" id="{17E6EA4F-A11F-4637-B8B5-EA976C53735E}"/>
                </a:ext>
              </a:extLst>
            </p:cNvPr>
            <p:cNvSpPr/>
            <p:nvPr/>
          </p:nvSpPr>
          <p:spPr>
            <a:xfrm>
              <a:off x="5874589" y="2150290"/>
              <a:ext cx="3269411" cy="1754326"/>
            </a:xfrm>
            <a:prstGeom prst="rect">
              <a:avLst/>
            </a:prstGeom>
          </p:spPr>
          <p:txBody>
            <a:bodyPr wrap="square">
              <a:spAutoFit/>
            </a:bodyPr>
            <a:lstStyle/>
            <a:p>
              <a:r>
                <a:rPr lang="en-US" dirty="0">
                  <a:latin typeface="Calibri" panose="020F0502020204030204" pitchFamily="34" charset="0"/>
                </a:rPr>
                <a:t>You can work with multiple scripts simultaneously (in this example, two different script files are opened). This is useful in case you want to do different analyses on the same data.</a:t>
              </a:r>
            </a:p>
          </p:txBody>
        </p:sp>
        <p:cxnSp>
          <p:nvCxnSpPr>
            <p:cNvPr id="7" name="Straight Arrow Connector 6">
              <a:extLst>
                <a:ext uri="{FF2B5EF4-FFF2-40B4-BE49-F238E27FC236}">
                  <a16:creationId xmlns:a16="http://schemas.microsoft.com/office/drawing/2014/main" id="{B4929576-ADC6-4FE9-B1D4-2E7AFDD1B1FE}"/>
                </a:ext>
              </a:extLst>
            </p:cNvPr>
            <p:cNvCxnSpPr>
              <a:cxnSpLocks/>
            </p:cNvCxnSpPr>
            <p:nvPr/>
          </p:nvCxnSpPr>
          <p:spPr>
            <a:xfrm flipH="1">
              <a:off x="4753155" y="3156722"/>
              <a:ext cx="1045613" cy="0"/>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8" name="Group 27">
            <a:extLst>
              <a:ext uri="{FF2B5EF4-FFF2-40B4-BE49-F238E27FC236}">
                <a16:creationId xmlns:a16="http://schemas.microsoft.com/office/drawing/2014/main" id="{EC587041-1490-41D3-8472-6087A0C74E87}"/>
              </a:ext>
            </a:extLst>
          </p:cNvPr>
          <p:cNvGrpSpPr/>
          <p:nvPr/>
        </p:nvGrpSpPr>
        <p:grpSpPr>
          <a:xfrm>
            <a:off x="4753155" y="4265349"/>
            <a:ext cx="4315022" cy="2308324"/>
            <a:chOff x="4753155" y="4265349"/>
            <a:chExt cx="4315022" cy="2308324"/>
          </a:xfrm>
        </p:grpSpPr>
        <p:sp>
          <p:nvSpPr>
            <p:cNvPr id="13" name="Rectangle 12">
              <a:extLst>
                <a:ext uri="{FF2B5EF4-FFF2-40B4-BE49-F238E27FC236}">
                  <a16:creationId xmlns:a16="http://schemas.microsoft.com/office/drawing/2014/main" id="{3A5DECB8-7A70-4964-AA05-AE7F09894E97}"/>
                </a:ext>
              </a:extLst>
            </p:cNvPr>
            <p:cNvSpPr/>
            <p:nvPr/>
          </p:nvSpPr>
          <p:spPr>
            <a:xfrm>
              <a:off x="5798766" y="4265349"/>
              <a:ext cx="3269411" cy="2308324"/>
            </a:xfrm>
            <a:prstGeom prst="rect">
              <a:avLst/>
            </a:prstGeom>
          </p:spPr>
          <p:txBody>
            <a:bodyPr wrap="square">
              <a:spAutoFit/>
            </a:bodyPr>
            <a:lstStyle/>
            <a:p>
              <a:r>
                <a:rPr lang="en-US" dirty="0">
                  <a:latin typeface="Calibri" panose="020F0502020204030204" pitchFamily="34" charset="0"/>
                </a:rPr>
                <a:t>In the console window, you can use your keyboard arrows (↑or ↓) to re-run some code. This will save you some time with typing. However, it only remembers the recent history, and all your work in this window is lost once you close </a:t>
              </a:r>
              <a:r>
                <a:rPr lang="en-US" dirty="0" err="1">
                  <a:latin typeface="Calibri" panose="020F0502020204030204" pitchFamily="34" charset="0"/>
                </a:rPr>
                <a:t>Rstudio</a:t>
              </a:r>
              <a:r>
                <a:rPr lang="en-US" dirty="0">
                  <a:latin typeface="Calibri" panose="020F0502020204030204" pitchFamily="34" charset="0"/>
                </a:rPr>
                <a:t>.</a:t>
              </a:r>
            </a:p>
          </p:txBody>
        </p:sp>
        <p:cxnSp>
          <p:nvCxnSpPr>
            <p:cNvPr id="14" name="Straight Arrow Connector 13">
              <a:extLst>
                <a:ext uri="{FF2B5EF4-FFF2-40B4-BE49-F238E27FC236}">
                  <a16:creationId xmlns:a16="http://schemas.microsoft.com/office/drawing/2014/main" id="{62BDAE13-307E-40D6-934C-387671B6D0CA}"/>
                </a:ext>
              </a:extLst>
            </p:cNvPr>
            <p:cNvCxnSpPr>
              <a:cxnSpLocks/>
            </p:cNvCxnSpPr>
            <p:nvPr/>
          </p:nvCxnSpPr>
          <p:spPr>
            <a:xfrm flipH="1">
              <a:off x="4753155" y="4914182"/>
              <a:ext cx="966159" cy="0"/>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
        <p:nvSpPr>
          <p:cNvPr id="26" name="Rectangle 25">
            <a:extLst>
              <a:ext uri="{FF2B5EF4-FFF2-40B4-BE49-F238E27FC236}">
                <a16:creationId xmlns:a16="http://schemas.microsoft.com/office/drawing/2014/main" id="{FFA37AD7-2BDB-4ED6-9B0A-1572566A982C}"/>
              </a:ext>
            </a:extLst>
          </p:cNvPr>
          <p:cNvSpPr/>
          <p:nvPr/>
        </p:nvSpPr>
        <p:spPr>
          <a:xfrm>
            <a:off x="2372268" y="178296"/>
            <a:ext cx="4390846" cy="738664"/>
          </a:xfrm>
          <a:prstGeom prst="rect">
            <a:avLst/>
          </a:prstGeom>
        </p:spPr>
        <p:txBody>
          <a:bodyPr wrap="square">
            <a:spAutoFit/>
          </a:bodyPr>
          <a:lstStyle/>
          <a:p>
            <a:pPr algn="ctr"/>
            <a:r>
              <a:rPr lang="en-US" sz="2200" b="1" dirty="0">
                <a:latin typeface="Calibri" panose="020F0502020204030204" pitchFamily="34" charset="0"/>
              </a:rPr>
              <a:t>How to use </a:t>
            </a:r>
            <a:r>
              <a:rPr lang="en-US" sz="2200" b="1" dirty="0" err="1">
                <a:latin typeface="Calibri" panose="020F0502020204030204" pitchFamily="34" charset="0"/>
              </a:rPr>
              <a:t>Rstudio</a:t>
            </a:r>
            <a:r>
              <a:rPr lang="en-US" sz="2200" b="1" dirty="0">
                <a:latin typeface="Calibri" panose="020F0502020204030204" pitchFamily="34" charset="0"/>
              </a:rPr>
              <a:t>?</a:t>
            </a:r>
            <a:endParaRPr lang="en-US" sz="2000" b="1" dirty="0">
              <a:latin typeface="Calibri" panose="020F0502020204030204" pitchFamily="34" charset="0"/>
            </a:endParaRPr>
          </a:p>
          <a:p>
            <a:endParaRPr lang="en-US" sz="2000" b="1" dirty="0">
              <a:latin typeface="Calibri" panose="020F0502020204030204" pitchFamily="34" charset="0"/>
            </a:endParaRPr>
          </a:p>
        </p:txBody>
      </p:sp>
      <p:sp>
        <p:nvSpPr>
          <p:cNvPr id="2" name="Slide Number Placeholder 1">
            <a:extLst>
              <a:ext uri="{FF2B5EF4-FFF2-40B4-BE49-F238E27FC236}">
                <a16:creationId xmlns:a16="http://schemas.microsoft.com/office/drawing/2014/main" id="{1AB649D5-37F0-4AC4-A84E-4BEDCCB7EC4C}"/>
              </a:ext>
            </a:extLst>
          </p:cNvPr>
          <p:cNvSpPr>
            <a:spLocks noGrp="1"/>
          </p:cNvSpPr>
          <p:nvPr>
            <p:ph type="sldNum" sz="quarter" idx="10"/>
          </p:nvPr>
        </p:nvSpPr>
        <p:spPr/>
        <p:txBody>
          <a:bodyPr/>
          <a:lstStyle/>
          <a:p>
            <a:fld id="{8B524A7E-31A5-48EC-A9DB-A73A057130F8}" type="slidenum">
              <a:rPr lang="en-GB" smtClean="0"/>
              <a:t>18</a:t>
            </a:fld>
            <a:endParaRPr lang="en-GB"/>
          </a:p>
        </p:txBody>
      </p:sp>
    </p:spTree>
    <p:extLst>
      <p:ext uri="{BB962C8B-B14F-4D97-AF65-F5344CB8AC3E}">
        <p14:creationId xmlns:p14="http://schemas.microsoft.com/office/powerpoint/2010/main" val="1217087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401203" y="178296"/>
            <a:ext cx="8637955" cy="6771084"/>
          </a:xfrm>
          <a:prstGeom prst="rect">
            <a:avLst/>
          </a:prstGeom>
        </p:spPr>
        <p:txBody>
          <a:bodyPr wrap="square">
            <a:spAutoFit/>
          </a:bodyPr>
          <a:lstStyle/>
          <a:p>
            <a:pPr algn="ctr"/>
            <a:endParaRPr lang="nb-NO" sz="2200" b="1" dirty="0">
              <a:solidFill>
                <a:srgbClr val="000000"/>
              </a:solidFill>
              <a:latin typeface="Calibri" panose="020F0502020204030204" pitchFamily="34" charset="0"/>
            </a:endParaRPr>
          </a:p>
          <a:p>
            <a:pPr algn="ctr"/>
            <a:endParaRPr lang="nb-NO" sz="2200" b="1" dirty="0">
              <a:solidFill>
                <a:srgbClr val="000000"/>
              </a:solidFill>
              <a:latin typeface="Calibri" panose="020F0502020204030204" pitchFamily="34" charset="0"/>
            </a:endParaRPr>
          </a:p>
          <a:p>
            <a:pPr marL="342900" indent="-342900">
              <a:buFont typeface="Arial" panose="020B0604020202020204" pitchFamily="34" charset="0"/>
              <a:buChar char="•"/>
            </a:pPr>
            <a:r>
              <a:rPr lang="nb-NO" sz="2000" dirty="0">
                <a:solidFill>
                  <a:srgbClr val="000000"/>
                </a:solidFill>
                <a:latin typeface="Calibri" panose="020F0502020204030204" pitchFamily="34" charset="0"/>
              </a:rPr>
              <a:t>R/</a:t>
            </a:r>
            <a:r>
              <a:rPr lang="nb-NO" sz="2000" dirty="0" err="1">
                <a:solidFill>
                  <a:srgbClr val="000000"/>
                </a:solidFill>
                <a:latin typeface="Calibri" panose="020F0502020204030204" pitchFamily="34" charset="0"/>
              </a:rPr>
              <a:t>Rstudio</a:t>
            </a:r>
            <a:r>
              <a:rPr lang="nb-NO" sz="2000" dirty="0">
                <a:solidFill>
                  <a:srgbClr val="000000"/>
                </a:solidFill>
                <a:latin typeface="Calibri" panose="020F0502020204030204" pitchFamily="34" charset="0"/>
              </a:rPr>
              <a:t> </a:t>
            </a:r>
            <a:r>
              <a:rPr lang="nb-NO" sz="2000" dirty="0" err="1">
                <a:solidFill>
                  <a:srgbClr val="000000"/>
                </a:solidFill>
                <a:latin typeface="Calibri" panose="020F0502020204030204" pitchFamily="34" charset="0"/>
              </a:rPr>
              <a:t>works</a:t>
            </a:r>
            <a:r>
              <a:rPr lang="nb-NO" sz="2000" dirty="0">
                <a:solidFill>
                  <a:srgbClr val="000000"/>
                </a:solidFill>
                <a:latin typeface="Calibri" panose="020F0502020204030204" pitchFamily="34" charset="0"/>
              </a:rPr>
              <a:t> </a:t>
            </a:r>
            <a:r>
              <a:rPr lang="nb-NO" sz="2000" dirty="0" err="1">
                <a:solidFill>
                  <a:srgbClr val="000000"/>
                </a:solidFill>
                <a:latin typeface="Calibri" panose="020F0502020204030204" pitchFamily="34" charset="0"/>
              </a:rPr>
              <a:t>with</a:t>
            </a:r>
            <a:r>
              <a:rPr lang="nb-NO" sz="2000" dirty="0">
                <a:solidFill>
                  <a:srgbClr val="000000"/>
                </a:solidFill>
                <a:latin typeface="Calibri" panose="020F0502020204030204" pitchFamily="34" charset="0"/>
              </a:rPr>
              <a:t> </a:t>
            </a:r>
            <a:r>
              <a:rPr lang="nb-NO" sz="2000" dirty="0" err="1">
                <a:solidFill>
                  <a:srgbClr val="000000"/>
                </a:solidFill>
                <a:latin typeface="Calibri" panose="020F0502020204030204" pitchFamily="34" charset="0"/>
              </a:rPr>
              <a:t>code</a:t>
            </a:r>
            <a:r>
              <a:rPr lang="nb-NO" sz="2000" dirty="0">
                <a:solidFill>
                  <a:srgbClr val="000000"/>
                </a:solidFill>
                <a:latin typeface="Calibri" panose="020F0502020204030204" pitchFamily="34" charset="0"/>
              </a:rPr>
              <a:t> and simple </a:t>
            </a:r>
            <a:r>
              <a:rPr lang="nb-NO" sz="2000" dirty="0" err="1">
                <a:solidFill>
                  <a:srgbClr val="000000"/>
                </a:solidFill>
                <a:latin typeface="Calibri" panose="020F0502020204030204" pitchFamily="34" charset="0"/>
              </a:rPr>
              <a:t>functions</a:t>
            </a:r>
            <a:r>
              <a:rPr lang="nb-NO" sz="2000" dirty="0">
                <a:solidFill>
                  <a:srgbClr val="000000"/>
                </a:solidFill>
                <a:latin typeface="Calibri" panose="020F0502020204030204" pitchFamily="34" charset="0"/>
              </a:rPr>
              <a:t>, </a:t>
            </a:r>
            <a:r>
              <a:rPr lang="nb-NO" sz="2000" dirty="0" err="1">
                <a:solidFill>
                  <a:srgbClr val="000000"/>
                </a:solidFill>
                <a:latin typeface="Calibri" panose="020F0502020204030204" pitchFamily="34" charset="0"/>
              </a:rPr>
              <a:t>such</a:t>
            </a:r>
            <a:r>
              <a:rPr lang="nb-NO" sz="2000" dirty="0">
                <a:solidFill>
                  <a:srgbClr val="000000"/>
                </a:solidFill>
                <a:latin typeface="Calibri" panose="020F0502020204030204" pitchFamily="34" charset="0"/>
              </a:rPr>
              <a:t> as to </a:t>
            </a:r>
            <a:r>
              <a:rPr lang="nb-NO" sz="2000" dirty="0" err="1">
                <a:solidFill>
                  <a:srgbClr val="000000"/>
                </a:solidFill>
                <a:latin typeface="Calibri" panose="020F0502020204030204" pitchFamily="34" charset="0"/>
              </a:rPr>
              <a:t>calculate</a:t>
            </a:r>
            <a:r>
              <a:rPr lang="nb-NO" sz="2000" dirty="0">
                <a:solidFill>
                  <a:srgbClr val="000000"/>
                </a:solidFill>
                <a:latin typeface="Calibri" panose="020F0502020204030204" pitchFamily="34" charset="0"/>
              </a:rPr>
              <a:t> </a:t>
            </a:r>
            <a:r>
              <a:rPr lang="nb-NO" sz="2000" dirty="0" err="1">
                <a:solidFill>
                  <a:srgbClr val="000000"/>
                </a:solidFill>
                <a:latin typeface="Calibri" panose="020F0502020204030204" pitchFamily="34" charset="0"/>
              </a:rPr>
              <a:t>the</a:t>
            </a:r>
            <a:r>
              <a:rPr lang="nb-NO" sz="2000" dirty="0">
                <a:solidFill>
                  <a:srgbClr val="000000"/>
                </a:solidFill>
                <a:latin typeface="Calibri" panose="020F0502020204030204" pitchFamily="34" charset="0"/>
              </a:rPr>
              <a:t> </a:t>
            </a:r>
            <a:r>
              <a:rPr lang="nb-NO" sz="2000" dirty="0" err="1">
                <a:solidFill>
                  <a:srgbClr val="000000"/>
                </a:solidFill>
                <a:latin typeface="Calibri" panose="020F0502020204030204" pitchFamily="34" charset="0"/>
              </a:rPr>
              <a:t>mean</a:t>
            </a:r>
            <a:r>
              <a:rPr lang="nb-NO" sz="2000" dirty="0">
                <a:solidFill>
                  <a:srgbClr val="000000"/>
                </a:solidFill>
                <a:latin typeface="Calibri" panose="020F0502020204030204" pitchFamily="34" charset="0"/>
              </a:rPr>
              <a:t> or </a:t>
            </a:r>
            <a:r>
              <a:rPr lang="nb-NO" sz="2000" dirty="0" err="1">
                <a:solidFill>
                  <a:srgbClr val="000000"/>
                </a:solidFill>
                <a:latin typeface="Calibri" panose="020F0502020204030204" pitchFamily="34" charset="0"/>
              </a:rPr>
              <a:t>the</a:t>
            </a:r>
            <a:r>
              <a:rPr lang="nb-NO" sz="2000" dirty="0">
                <a:solidFill>
                  <a:srgbClr val="000000"/>
                </a:solidFill>
                <a:latin typeface="Calibri" panose="020F0502020204030204" pitchFamily="34" charset="0"/>
              </a:rPr>
              <a:t> standard </a:t>
            </a:r>
            <a:r>
              <a:rPr lang="nb-NO" sz="2000" dirty="0" err="1">
                <a:solidFill>
                  <a:srgbClr val="000000"/>
                </a:solidFill>
                <a:latin typeface="Calibri" panose="020F0502020204030204" pitchFamily="34" charset="0"/>
              </a:rPr>
              <a:t>deviation</a:t>
            </a:r>
            <a:r>
              <a:rPr lang="nb-NO" sz="2000" dirty="0">
                <a:solidFill>
                  <a:srgbClr val="000000"/>
                </a:solidFill>
                <a:latin typeface="Calibri" panose="020F0502020204030204" pitchFamily="34" charset="0"/>
              </a:rPr>
              <a:t>:</a:t>
            </a:r>
          </a:p>
          <a:p>
            <a:endParaRPr lang="nb-NO" sz="1400" dirty="0">
              <a:solidFill>
                <a:srgbClr val="000000"/>
              </a:solidFill>
              <a:latin typeface="Calibri" panose="020F0502020204030204" pitchFamily="34" charset="0"/>
            </a:endParaRPr>
          </a:p>
          <a:p>
            <a:r>
              <a:rPr lang="en-US" altLang="en-US" sz="1400" dirty="0">
                <a:solidFill>
                  <a:srgbClr val="0000FF"/>
                </a:solidFill>
                <a:latin typeface="Lucida Console" panose="020B0609040504020204" pitchFamily="49" charset="0"/>
              </a:rPr>
              <a:t>&gt; mean(c(5,4,3)) </a:t>
            </a:r>
          </a:p>
          <a:p>
            <a:r>
              <a:rPr lang="en-US" altLang="en-US" sz="1400" dirty="0">
                <a:solidFill>
                  <a:srgbClr val="000000"/>
                </a:solidFill>
                <a:latin typeface="Lucida Console" panose="020B0609040504020204" pitchFamily="49" charset="0"/>
              </a:rPr>
              <a:t>[1] 4 </a:t>
            </a:r>
          </a:p>
          <a:p>
            <a:r>
              <a:rPr lang="en-US" altLang="en-US" sz="1400" dirty="0">
                <a:solidFill>
                  <a:srgbClr val="0000FF"/>
                </a:solidFill>
                <a:latin typeface="Lucida Console" panose="020B0609040504020204" pitchFamily="49" charset="0"/>
              </a:rPr>
              <a:t>&gt; </a:t>
            </a:r>
            <a:r>
              <a:rPr lang="en-US" altLang="en-US" sz="1400" dirty="0" err="1">
                <a:solidFill>
                  <a:srgbClr val="0000FF"/>
                </a:solidFill>
                <a:latin typeface="Lucida Console" panose="020B0609040504020204" pitchFamily="49" charset="0"/>
              </a:rPr>
              <a:t>sd</a:t>
            </a:r>
            <a:r>
              <a:rPr lang="en-US" altLang="en-US" sz="1400" dirty="0">
                <a:solidFill>
                  <a:srgbClr val="0000FF"/>
                </a:solidFill>
                <a:latin typeface="Lucida Console" panose="020B0609040504020204" pitchFamily="49" charset="0"/>
              </a:rPr>
              <a:t>(c(5,4,9,2,1,1,1,0,3,4,5,6,12)) </a:t>
            </a:r>
          </a:p>
          <a:p>
            <a:r>
              <a:rPr lang="en-US" altLang="en-US" sz="1400" dirty="0">
                <a:solidFill>
                  <a:srgbClr val="000000"/>
                </a:solidFill>
                <a:latin typeface="Lucida Console" panose="020B0609040504020204" pitchFamily="49" charset="0"/>
              </a:rPr>
              <a:t>[1] 3.451124 </a:t>
            </a:r>
            <a:endParaRPr lang="nb-NO" sz="2000" dirty="0">
              <a:solidFill>
                <a:srgbClr val="000000"/>
              </a:solidFill>
              <a:latin typeface="Calibri" panose="020F0502020204030204" pitchFamily="34" charset="0"/>
            </a:endParaRPr>
          </a:p>
          <a:p>
            <a:endParaRPr lang="nb-NO" sz="2000" dirty="0">
              <a:solidFill>
                <a:srgbClr val="000000"/>
              </a:solidFill>
              <a:latin typeface="Calibri" panose="020F0502020204030204" pitchFamily="34" charset="0"/>
            </a:endParaRPr>
          </a:p>
          <a:p>
            <a:pPr marL="342900" indent="-342900">
              <a:buFont typeface="Arial" panose="020B0604020202020204" pitchFamily="34" charset="0"/>
              <a:buChar char="•"/>
            </a:pPr>
            <a:r>
              <a:rPr lang="nb-NO" sz="2000" dirty="0">
                <a:solidFill>
                  <a:srgbClr val="000000"/>
                </a:solidFill>
                <a:latin typeface="Calibri" panose="020F0502020204030204" pitchFamily="34" charset="0"/>
              </a:rPr>
              <a:t>It is </a:t>
            </a:r>
            <a:r>
              <a:rPr lang="nb-NO" sz="2000" dirty="0" err="1">
                <a:solidFill>
                  <a:srgbClr val="000000"/>
                </a:solidFill>
                <a:latin typeface="Calibri" panose="020F0502020204030204" pitchFamily="34" charset="0"/>
              </a:rPr>
              <a:t>also</a:t>
            </a:r>
            <a:r>
              <a:rPr lang="nb-NO" sz="2000" dirty="0">
                <a:solidFill>
                  <a:srgbClr val="000000"/>
                </a:solidFill>
                <a:latin typeface="Calibri" panose="020F0502020204030204" pitchFamily="34" charset="0"/>
              </a:rPr>
              <a:t> </a:t>
            </a:r>
            <a:r>
              <a:rPr lang="nb-NO" sz="2000" dirty="0" err="1">
                <a:solidFill>
                  <a:srgbClr val="000000"/>
                </a:solidFill>
                <a:latin typeface="Calibri" panose="020F0502020204030204" pitchFamily="34" charset="0"/>
              </a:rPr>
              <a:t>possible</a:t>
            </a:r>
            <a:r>
              <a:rPr lang="nb-NO" sz="2000" dirty="0">
                <a:solidFill>
                  <a:srgbClr val="000000"/>
                </a:solidFill>
                <a:latin typeface="Calibri" panose="020F0502020204030204" pitchFamily="34" charset="0"/>
              </a:rPr>
              <a:t> to store </a:t>
            </a:r>
            <a:r>
              <a:rPr lang="nb-NO" sz="2000" dirty="0" err="1">
                <a:solidFill>
                  <a:srgbClr val="000000"/>
                </a:solidFill>
                <a:latin typeface="Calibri" panose="020F0502020204030204" pitchFamily="34" charset="0"/>
              </a:rPr>
              <a:t>these</a:t>
            </a:r>
            <a:r>
              <a:rPr lang="nb-NO" sz="2000" dirty="0">
                <a:solidFill>
                  <a:srgbClr val="000000"/>
                </a:solidFill>
                <a:latin typeface="Calibri" panose="020F0502020204030204" pitchFamily="34" charset="0"/>
              </a:rPr>
              <a:t> </a:t>
            </a:r>
            <a:r>
              <a:rPr lang="nb-NO" sz="2000" dirty="0" err="1">
                <a:solidFill>
                  <a:srgbClr val="000000"/>
                </a:solidFill>
                <a:latin typeface="Calibri" panose="020F0502020204030204" pitchFamily="34" charset="0"/>
              </a:rPr>
              <a:t>calculations</a:t>
            </a:r>
            <a:r>
              <a:rPr lang="nb-NO" sz="2000" dirty="0">
                <a:solidFill>
                  <a:srgbClr val="000000"/>
                </a:solidFill>
                <a:latin typeface="Calibri" panose="020F0502020204030204" pitchFamily="34" charset="0"/>
              </a:rPr>
              <a:t> as simple </a:t>
            </a:r>
            <a:r>
              <a:rPr lang="nb-NO" sz="2000" dirty="0" err="1">
                <a:solidFill>
                  <a:srgbClr val="000000"/>
                </a:solidFill>
                <a:latin typeface="Calibri" panose="020F0502020204030204" pitchFamily="34" charset="0"/>
              </a:rPr>
              <a:t>objects</a:t>
            </a:r>
            <a:r>
              <a:rPr lang="nb-NO" sz="2000" dirty="0">
                <a:solidFill>
                  <a:srgbClr val="000000"/>
                </a:solidFill>
                <a:latin typeface="Calibri" panose="020F0502020204030204" pitchFamily="34" charset="0"/>
              </a:rPr>
              <a:t>. </a:t>
            </a:r>
            <a:r>
              <a:rPr lang="nb-NO" sz="2000" dirty="0" err="1">
                <a:solidFill>
                  <a:srgbClr val="000000"/>
                </a:solidFill>
                <a:latin typeface="Calibri" panose="020F0502020204030204" pitchFamily="34" charset="0"/>
              </a:rPr>
              <a:t>You</a:t>
            </a:r>
            <a:r>
              <a:rPr lang="nb-NO" sz="2000" dirty="0">
                <a:solidFill>
                  <a:srgbClr val="000000"/>
                </a:solidFill>
                <a:latin typeface="Calibri" panose="020F0502020204030204" pitchFamily="34" charset="0"/>
              </a:rPr>
              <a:t> </a:t>
            </a:r>
            <a:r>
              <a:rPr lang="nb-NO" sz="2000" dirty="0" err="1">
                <a:solidFill>
                  <a:srgbClr val="000000"/>
                </a:solidFill>
                <a:latin typeface="Calibri" panose="020F0502020204030204" pitchFamily="34" charset="0"/>
              </a:rPr>
              <a:t>can</a:t>
            </a:r>
            <a:r>
              <a:rPr lang="nb-NO" sz="2000" dirty="0">
                <a:solidFill>
                  <a:srgbClr val="000000"/>
                </a:solidFill>
                <a:latin typeface="Calibri" panose="020F0502020204030204" pitchFamily="34" charset="0"/>
              </a:rPr>
              <a:t> do so </a:t>
            </a:r>
            <a:r>
              <a:rPr lang="nb-NO" sz="2000" dirty="0" err="1">
                <a:solidFill>
                  <a:srgbClr val="000000"/>
                </a:solidFill>
                <a:latin typeface="Calibri" panose="020F0502020204030204" pitchFamily="34" charset="0"/>
              </a:rPr>
              <a:t>using</a:t>
            </a:r>
            <a:r>
              <a:rPr lang="nb-NO" sz="2000" dirty="0">
                <a:solidFill>
                  <a:srgbClr val="000000"/>
                </a:solidFill>
                <a:latin typeface="Calibri" panose="020F0502020204030204" pitchFamily="34" charset="0"/>
              </a:rPr>
              <a:t> </a:t>
            </a:r>
            <a:r>
              <a:rPr lang="nb-NO" sz="2000" dirty="0" err="1">
                <a:solidFill>
                  <a:srgbClr val="000000"/>
                </a:solidFill>
                <a:latin typeface="Calibri" panose="020F0502020204030204" pitchFamily="34" charset="0"/>
              </a:rPr>
              <a:t>the</a:t>
            </a:r>
            <a:r>
              <a:rPr lang="nb-NO" sz="2000" dirty="0">
                <a:solidFill>
                  <a:srgbClr val="000000"/>
                </a:solidFill>
                <a:latin typeface="Calibri" panose="020F0502020204030204" pitchFamily="34" charset="0"/>
              </a:rPr>
              <a:t> </a:t>
            </a:r>
            <a:r>
              <a:rPr lang="nb-NO" sz="2000" dirty="0" err="1">
                <a:solidFill>
                  <a:srgbClr val="000000"/>
                </a:solidFill>
                <a:latin typeface="Calibri" panose="020F0502020204030204" pitchFamily="34" charset="0"/>
              </a:rPr>
              <a:t>assignment</a:t>
            </a:r>
            <a:r>
              <a:rPr lang="nb-NO" sz="2000" dirty="0">
                <a:solidFill>
                  <a:srgbClr val="000000"/>
                </a:solidFill>
                <a:latin typeface="Calibri" panose="020F0502020204030204" pitchFamily="34" charset="0"/>
              </a:rPr>
              <a:t> operator "&lt;-":</a:t>
            </a:r>
          </a:p>
          <a:p>
            <a:endParaRPr lang="nb-NO" altLang="en-US" sz="2000" dirty="0">
              <a:solidFill>
                <a:srgbClr val="000000"/>
              </a:solidFill>
              <a:latin typeface="Calibri" panose="020F0502020204030204" pitchFamily="34" charset="0"/>
            </a:endParaRPr>
          </a:p>
          <a:p>
            <a:r>
              <a:rPr lang="en-US" altLang="en-US" sz="1400" dirty="0">
                <a:solidFill>
                  <a:srgbClr val="0000FF"/>
                </a:solidFill>
                <a:latin typeface="Lucida Console" panose="020B0609040504020204" pitchFamily="49" charset="0"/>
              </a:rPr>
              <a:t>&gt; A &lt;- mean(c(5,4,3)) </a:t>
            </a:r>
          </a:p>
          <a:p>
            <a:r>
              <a:rPr lang="en-US" altLang="en-US" sz="1400" dirty="0">
                <a:solidFill>
                  <a:srgbClr val="0000FF"/>
                </a:solidFill>
                <a:latin typeface="Lucida Console" panose="020B0609040504020204" pitchFamily="49" charset="0"/>
              </a:rPr>
              <a:t>&gt; B &lt;- </a:t>
            </a:r>
            <a:r>
              <a:rPr lang="en-US" altLang="en-US" sz="1400" dirty="0" err="1">
                <a:solidFill>
                  <a:srgbClr val="0000FF"/>
                </a:solidFill>
                <a:latin typeface="Lucida Console" panose="020B0609040504020204" pitchFamily="49" charset="0"/>
              </a:rPr>
              <a:t>sd</a:t>
            </a:r>
            <a:r>
              <a:rPr lang="en-US" altLang="en-US" sz="1400" dirty="0">
                <a:solidFill>
                  <a:srgbClr val="0000FF"/>
                </a:solidFill>
                <a:latin typeface="Lucida Console" panose="020B0609040504020204" pitchFamily="49" charset="0"/>
              </a:rPr>
              <a:t>(c(5,4,9,2,1,1,1,0,3,4,5,6,12)) </a:t>
            </a:r>
          </a:p>
          <a:p>
            <a:r>
              <a:rPr lang="en-US" altLang="en-US" sz="1400" dirty="0">
                <a:solidFill>
                  <a:srgbClr val="0000FF"/>
                </a:solidFill>
                <a:latin typeface="Lucida Console" panose="020B0609040504020204" pitchFamily="49" charset="0"/>
              </a:rPr>
              <a:t>&gt; A </a:t>
            </a:r>
          </a:p>
          <a:p>
            <a:r>
              <a:rPr lang="en-US" altLang="en-US" sz="1400" dirty="0">
                <a:solidFill>
                  <a:srgbClr val="000000"/>
                </a:solidFill>
                <a:latin typeface="Lucida Console" panose="020B0609040504020204" pitchFamily="49" charset="0"/>
              </a:rPr>
              <a:t>[1] 4 </a:t>
            </a:r>
          </a:p>
          <a:p>
            <a:r>
              <a:rPr lang="en-US" altLang="en-US" sz="1400" dirty="0">
                <a:solidFill>
                  <a:srgbClr val="0000FF"/>
                </a:solidFill>
                <a:latin typeface="Lucida Console" panose="020B0609040504020204" pitchFamily="49" charset="0"/>
              </a:rPr>
              <a:t>&gt; B </a:t>
            </a:r>
          </a:p>
          <a:p>
            <a:r>
              <a:rPr lang="en-US" altLang="en-US" sz="1400" dirty="0">
                <a:solidFill>
                  <a:srgbClr val="000000"/>
                </a:solidFill>
                <a:latin typeface="Lucida Console" panose="020B0609040504020204" pitchFamily="49" charset="0"/>
              </a:rPr>
              <a:t>[1] 3.451124 </a:t>
            </a:r>
          </a:p>
          <a:p>
            <a:endParaRPr lang="en-US" altLang="en-US" sz="2000" dirty="0">
              <a:solidFill>
                <a:srgbClr val="000000"/>
              </a:solidFill>
              <a:latin typeface="Calibri" panose="020F0502020204030204" pitchFamily="34" charset="0"/>
            </a:endParaRPr>
          </a:p>
          <a:p>
            <a:pPr marL="342900" indent="-342900">
              <a:buFont typeface="Arial" panose="020B0604020202020204" pitchFamily="34" charset="0"/>
              <a:buChar char="•"/>
            </a:pPr>
            <a:r>
              <a:rPr lang="nb-NO" sz="2000" dirty="0" err="1">
                <a:solidFill>
                  <a:srgbClr val="000000"/>
                </a:solidFill>
                <a:latin typeface="Calibri" panose="020F0502020204030204" pitchFamily="34" charset="0"/>
              </a:rPr>
              <a:t>Pay</a:t>
            </a:r>
            <a:r>
              <a:rPr lang="nb-NO" sz="2000" dirty="0">
                <a:solidFill>
                  <a:srgbClr val="000000"/>
                </a:solidFill>
                <a:latin typeface="Calibri" panose="020F0502020204030204" pitchFamily="34" charset="0"/>
              </a:rPr>
              <a:t> </a:t>
            </a:r>
            <a:r>
              <a:rPr lang="nb-NO" sz="2000" dirty="0" err="1">
                <a:solidFill>
                  <a:srgbClr val="000000"/>
                </a:solidFill>
                <a:latin typeface="Calibri" panose="020F0502020204030204" pitchFamily="34" charset="0"/>
              </a:rPr>
              <a:t>attention</a:t>
            </a:r>
            <a:r>
              <a:rPr lang="nb-NO" sz="2000" dirty="0">
                <a:solidFill>
                  <a:srgbClr val="000000"/>
                </a:solidFill>
                <a:latin typeface="Calibri" panose="020F0502020204030204" pitchFamily="34" charset="0"/>
              </a:rPr>
              <a:t> to </a:t>
            </a:r>
            <a:r>
              <a:rPr lang="nb-NO" sz="2000" dirty="0" err="1">
                <a:solidFill>
                  <a:srgbClr val="000000"/>
                </a:solidFill>
                <a:latin typeface="Calibri" panose="020F0502020204030204" pitchFamily="34" charset="0"/>
              </a:rPr>
              <a:t>the</a:t>
            </a:r>
            <a:r>
              <a:rPr lang="nb-NO" sz="2000" dirty="0">
                <a:solidFill>
                  <a:srgbClr val="000000"/>
                </a:solidFill>
                <a:latin typeface="Calibri" panose="020F0502020204030204" pitchFamily="34" charset="0"/>
              </a:rPr>
              <a:t> </a:t>
            </a:r>
            <a:r>
              <a:rPr lang="nb-NO" sz="2000" dirty="0" err="1">
                <a:solidFill>
                  <a:srgbClr val="000000"/>
                </a:solidFill>
                <a:latin typeface="Calibri" panose="020F0502020204030204" pitchFamily="34" charset="0"/>
              </a:rPr>
              <a:t>difference</a:t>
            </a:r>
            <a:r>
              <a:rPr lang="nb-NO" sz="2000" dirty="0">
                <a:solidFill>
                  <a:srgbClr val="000000"/>
                </a:solidFill>
                <a:latin typeface="Calibri" panose="020F0502020204030204" pitchFamily="34" charset="0"/>
              </a:rPr>
              <a:t>!</a:t>
            </a:r>
          </a:p>
          <a:p>
            <a:pPr marL="342900" indent="-342900">
              <a:buFont typeface="Arial" panose="020B0604020202020204" pitchFamily="34" charset="0"/>
              <a:buChar char="•"/>
            </a:pPr>
            <a:endParaRPr lang="nb-NO" sz="2000" dirty="0">
              <a:solidFill>
                <a:srgbClr val="000000"/>
              </a:solidFill>
              <a:latin typeface="Calibri" panose="020F0502020204030204" pitchFamily="34" charset="0"/>
            </a:endParaRPr>
          </a:p>
          <a:p>
            <a:r>
              <a:rPr lang="en-US" altLang="en-US" sz="1400" dirty="0">
                <a:solidFill>
                  <a:srgbClr val="0000FF"/>
                </a:solidFill>
                <a:latin typeface="Lucida Console" panose="020B0609040504020204" pitchFamily="49" charset="0"/>
              </a:rPr>
              <a:t>&gt; mean(c(5,4,3)) # returns the outcome directly</a:t>
            </a:r>
          </a:p>
          <a:p>
            <a:r>
              <a:rPr lang="en-US" altLang="en-US" sz="1400" dirty="0">
                <a:solidFill>
                  <a:srgbClr val="000000"/>
                </a:solidFill>
                <a:latin typeface="Lucida Console" panose="020B0609040504020204" pitchFamily="49" charset="0"/>
              </a:rPr>
              <a:t>[1] 4</a:t>
            </a:r>
          </a:p>
          <a:p>
            <a:r>
              <a:rPr lang="en-US" altLang="en-US" sz="1400" dirty="0">
                <a:solidFill>
                  <a:srgbClr val="0000FF"/>
                </a:solidFill>
                <a:latin typeface="Lucida Console" panose="020B0609040504020204" pitchFamily="49" charset="0"/>
              </a:rPr>
              <a:t>&gt; A &lt;- mean(c(5,4,3)) # stores the outcome as object “A”</a:t>
            </a:r>
          </a:p>
        </p:txBody>
      </p:sp>
      <p:sp>
        <p:nvSpPr>
          <p:cNvPr id="26" name="Rectangle 25"/>
          <p:cNvSpPr/>
          <p:nvPr/>
        </p:nvSpPr>
        <p:spPr>
          <a:xfrm>
            <a:off x="0" y="178296"/>
            <a:ext cx="9039225" cy="430887"/>
          </a:xfrm>
          <a:prstGeom prst="rect">
            <a:avLst/>
          </a:prstGeom>
        </p:spPr>
        <p:txBody>
          <a:bodyPr wrap="square">
            <a:spAutoFit/>
          </a:bodyPr>
          <a:lstStyle/>
          <a:p>
            <a:pPr algn="ctr"/>
            <a:r>
              <a:rPr lang="nb-NO" sz="2200" b="1" dirty="0">
                <a:solidFill>
                  <a:srgbClr val="000000"/>
                </a:solidFill>
                <a:latin typeface="Calibri" panose="020F0502020204030204" pitchFamily="34" charset="0"/>
              </a:rPr>
              <a:t>The R </a:t>
            </a:r>
            <a:r>
              <a:rPr lang="nb-NO" sz="2200" b="1" dirty="0" err="1">
                <a:solidFill>
                  <a:srgbClr val="000000"/>
                </a:solidFill>
                <a:latin typeface="Calibri" panose="020F0502020204030204" pitchFamily="34" charset="0"/>
              </a:rPr>
              <a:t>language</a:t>
            </a:r>
            <a:endParaRPr lang="nb-NO" sz="2200" b="1" dirty="0">
              <a:solidFill>
                <a:srgbClr val="000000"/>
              </a:solidFill>
              <a:latin typeface="Calibri" panose="020F0502020204030204" pitchFamily="34" charset="0"/>
            </a:endParaRPr>
          </a:p>
        </p:txBody>
      </p:sp>
      <p:sp>
        <p:nvSpPr>
          <p:cNvPr id="5" name="Rectangle 4">
            <a:extLst>
              <a:ext uri="{FF2B5EF4-FFF2-40B4-BE49-F238E27FC236}">
                <a16:creationId xmlns:a16="http://schemas.microsoft.com/office/drawing/2014/main" id="{E549E997-6C03-4971-B4BF-604B0FE108E3}"/>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 name="Slide Number Placeholder 1">
            <a:extLst>
              <a:ext uri="{FF2B5EF4-FFF2-40B4-BE49-F238E27FC236}">
                <a16:creationId xmlns:a16="http://schemas.microsoft.com/office/drawing/2014/main" id="{C84C5965-69D8-4506-B4E5-563DD719FCF9}"/>
              </a:ext>
            </a:extLst>
          </p:cNvPr>
          <p:cNvSpPr>
            <a:spLocks noGrp="1"/>
          </p:cNvSpPr>
          <p:nvPr>
            <p:ph type="sldNum" sz="quarter" idx="10"/>
          </p:nvPr>
        </p:nvSpPr>
        <p:spPr/>
        <p:txBody>
          <a:bodyPr/>
          <a:lstStyle/>
          <a:p>
            <a:fld id="{8B524A7E-31A5-48EC-A9DB-A73A057130F8}" type="slidenum">
              <a:rPr lang="en-GB" smtClean="0"/>
              <a:t>19</a:t>
            </a:fld>
            <a:endParaRPr lang="en-GB"/>
          </a:p>
        </p:txBody>
      </p:sp>
    </p:spTree>
    <p:extLst>
      <p:ext uri="{BB962C8B-B14F-4D97-AF65-F5344CB8AC3E}">
        <p14:creationId xmlns:p14="http://schemas.microsoft.com/office/powerpoint/2010/main" val="1883324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
                                            <p:txEl>
                                              <p:pRg st="11" end="1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3">
                                            <p:txEl>
                                              <p:pRg st="12" end="1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3">
                                            <p:txEl>
                                              <p:pRg st="13" end="13"/>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3">
                                            <p:txEl>
                                              <p:pRg st="14" end="14"/>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3">
                                            <p:txEl>
                                              <p:pRg st="15" end="15"/>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3">
                                            <p:txEl>
                                              <p:pRg st="16" end="16"/>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3">
                                            <p:txEl>
                                              <p:pRg st="18" end="18"/>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3">
                                            <p:txEl>
                                              <p:pRg st="20" end="20"/>
                                            </p:txEl>
                                          </p:spTgt>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3">
                                            <p:txEl>
                                              <p:pRg st="21" end="21"/>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13">
                                            <p:txEl>
                                              <p:pRg st="22" end="2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srcRect l="19117" t="16311"/>
          <a:stretch/>
        </p:blipFill>
        <p:spPr>
          <a:xfrm>
            <a:off x="1385471" y="564360"/>
            <a:ext cx="7260099" cy="5607392"/>
          </a:xfrm>
          <a:prstGeom prst="rect">
            <a:avLst/>
          </a:prstGeom>
        </p:spPr>
      </p:pic>
      <p:sp>
        <p:nvSpPr>
          <p:cNvPr id="5" name="Rectangle 4"/>
          <p:cNvSpPr/>
          <p:nvPr/>
        </p:nvSpPr>
        <p:spPr>
          <a:xfrm>
            <a:off x="109728" y="133473"/>
            <a:ext cx="8890837" cy="430887"/>
          </a:xfrm>
          <a:prstGeom prst="rect">
            <a:avLst/>
          </a:prstGeom>
        </p:spPr>
        <p:txBody>
          <a:bodyPr wrap="square">
            <a:spAutoFit/>
          </a:bodyPr>
          <a:lstStyle/>
          <a:p>
            <a:pPr algn="ctr"/>
            <a:r>
              <a:rPr lang="nb-NO" sz="2200" b="1" dirty="0">
                <a:solidFill>
                  <a:srgbClr val="000000"/>
                </a:solidFill>
                <a:latin typeface="Calibri" panose="020F0502020204030204" pitchFamily="34" charset="0"/>
              </a:rPr>
              <a:t>An </a:t>
            </a:r>
            <a:r>
              <a:rPr lang="nb-NO" sz="2200" b="1" dirty="0" err="1">
                <a:solidFill>
                  <a:srgbClr val="000000"/>
                </a:solidFill>
                <a:latin typeface="Calibri" panose="020F0502020204030204" pitchFamily="34" charset="0"/>
              </a:rPr>
              <a:t>introduction</a:t>
            </a:r>
            <a:r>
              <a:rPr lang="nb-NO" sz="2200" b="1" dirty="0">
                <a:solidFill>
                  <a:srgbClr val="000000"/>
                </a:solidFill>
                <a:latin typeface="Calibri" panose="020F0502020204030204" pitchFamily="34" charset="0"/>
              </a:rPr>
              <a:t> to R and </a:t>
            </a:r>
            <a:r>
              <a:rPr lang="nb-NO" sz="2200" b="1" dirty="0" err="1">
                <a:solidFill>
                  <a:srgbClr val="000000"/>
                </a:solidFill>
                <a:latin typeface="Calibri" panose="020F0502020204030204" pitchFamily="34" charset="0"/>
              </a:rPr>
              <a:t>Rstudio</a:t>
            </a:r>
            <a:endParaRPr lang="nb-NO" sz="2200" b="1" dirty="0">
              <a:solidFill>
                <a:srgbClr val="000000"/>
              </a:solidFill>
              <a:latin typeface="Calibri" panose="020F0502020204030204" pitchFamily="34" charset="0"/>
            </a:endParaRPr>
          </a:p>
        </p:txBody>
      </p:sp>
      <p:sp>
        <p:nvSpPr>
          <p:cNvPr id="3" name="Slide Number Placeholder 2">
            <a:extLst>
              <a:ext uri="{FF2B5EF4-FFF2-40B4-BE49-F238E27FC236}">
                <a16:creationId xmlns:a16="http://schemas.microsoft.com/office/drawing/2014/main" id="{3F7618D8-5534-4298-B48B-B9BF94AE590A}"/>
              </a:ext>
            </a:extLst>
          </p:cNvPr>
          <p:cNvSpPr>
            <a:spLocks noGrp="1"/>
          </p:cNvSpPr>
          <p:nvPr>
            <p:ph type="sldNum" sz="quarter" idx="10"/>
          </p:nvPr>
        </p:nvSpPr>
        <p:spPr/>
        <p:txBody>
          <a:bodyPr/>
          <a:lstStyle/>
          <a:p>
            <a:fld id="{8B524A7E-31A5-48EC-A9DB-A73A057130F8}" type="slidenum">
              <a:rPr lang="en-GB" smtClean="0"/>
              <a:t>2</a:t>
            </a:fld>
            <a:endParaRPr lang="en-GB"/>
          </a:p>
        </p:txBody>
      </p:sp>
    </p:spTree>
    <p:extLst>
      <p:ext uri="{BB962C8B-B14F-4D97-AF65-F5344CB8AC3E}">
        <p14:creationId xmlns:p14="http://schemas.microsoft.com/office/powerpoint/2010/main" val="2432465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401203" y="178296"/>
            <a:ext cx="8637955" cy="3385542"/>
          </a:xfrm>
          <a:prstGeom prst="rect">
            <a:avLst/>
          </a:prstGeom>
        </p:spPr>
        <p:txBody>
          <a:bodyPr wrap="square">
            <a:spAutoFit/>
          </a:bodyPr>
          <a:lstStyle/>
          <a:p>
            <a:pPr algn="ctr"/>
            <a:endParaRPr lang="nb-NO" sz="2200" b="1" dirty="0">
              <a:solidFill>
                <a:srgbClr val="000000"/>
              </a:solidFill>
              <a:latin typeface="Calibri" panose="020F0502020204030204" pitchFamily="34" charset="0"/>
            </a:endParaRPr>
          </a:p>
          <a:p>
            <a:endParaRPr lang="nb-NO" sz="2000" dirty="0">
              <a:solidFill>
                <a:srgbClr val="000000"/>
              </a:solidFill>
              <a:latin typeface="Calibri" panose="020F0502020204030204" pitchFamily="34" charset="0"/>
            </a:endParaRPr>
          </a:p>
          <a:p>
            <a:pPr marL="342900" indent="-342900">
              <a:buFont typeface="Arial" panose="020B0604020202020204" pitchFamily="34" charset="0"/>
              <a:buChar char="•"/>
            </a:pPr>
            <a:r>
              <a:rPr lang="nb-NO" sz="2000" dirty="0">
                <a:solidFill>
                  <a:srgbClr val="000000"/>
                </a:solidFill>
                <a:latin typeface="Calibri" panose="020F0502020204030204" pitchFamily="34" charset="0"/>
              </a:rPr>
              <a:t>Storing </a:t>
            </a:r>
            <a:r>
              <a:rPr lang="nb-NO" sz="2000" dirty="0" err="1">
                <a:solidFill>
                  <a:srgbClr val="000000"/>
                </a:solidFill>
                <a:latin typeface="Calibri" panose="020F0502020204030204" pitchFamily="34" charset="0"/>
              </a:rPr>
              <a:t>calculations</a:t>
            </a:r>
            <a:r>
              <a:rPr lang="nb-NO" sz="2000" dirty="0">
                <a:solidFill>
                  <a:srgbClr val="000000"/>
                </a:solidFill>
                <a:latin typeface="Calibri" panose="020F0502020204030204" pitchFamily="34" charset="0"/>
              </a:rPr>
              <a:t> as </a:t>
            </a:r>
            <a:r>
              <a:rPr lang="nb-NO" sz="2000" dirty="0" err="1">
                <a:solidFill>
                  <a:srgbClr val="000000"/>
                </a:solidFill>
                <a:latin typeface="Calibri" panose="020F0502020204030204" pitchFamily="34" charset="0"/>
              </a:rPr>
              <a:t>objects</a:t>
            </a:r>
            <a:r>
              <a:rPr lang="nb-NO" sz="2000" dirty="0">
                <a:solidFill>
                  <a:srgbClr val="000000"/>
                </a:solidFill>
                <a:latin typeface="Calibri" panose="020F0502020204030204" pitchFamily="34" charset="0"/>
              </a:rPr>
              <a:t> in </a:t>
            </a:r>
            <a:r>
              <a:rPr lang="nb-NO" sz="2000" dirty="0" err="1">
                <a:solidFill>
                  <a:srgbClr val="000000"/>
                </a:solidFill>
                <a:latin typeface="Calibri" panose="020F0502020204030204" pitchFamily="34" charset="0"/>
              </a:rPr>
              <a:t>the</a:t>
            </a:r>
            <a:r>
              <a:rPr lang="nb-NO" sz="2000" dirty="0">
                <a:solidFill>
                  <a:srgbClr val="000000"/>
                </a:solidFill>
                <a:latin typeface="Calibri" panose="020F0502020204030204" pitchFamily="34" charset="0"/>
              </a:rPr>
              <a:t> </a:t>
            </a:r>
            <a:r>
              <a:rPr lang="nb-NO" sz="2000" dirty="0" err="1">
                <a:solidFill>
                  <a:srgbClr val="000000"/>
                </a:solidFill>
                <a:latin typeface="Calibri" panose="020F0502020204030204" pitchFamily="34" charset="0"/>
              </a:rPr>
              <a:t>memory</a:t>
            </a:r>
            <a:r>
              <a:rPr lang="nb-NO" sz="2000" dirty="0">
                <a:solidFill>
                  <a:srgbClr val="000000"/>
                </a:solidFill>
                <a:latin typeface="Calibri" panose="020F0502020204030204" pitchFamily="34" charset="0"/>
              </a:rPr>
              <a:t> </a:t>
            </a:r>
            <a:r>
              <a:rPr lang="nb-NO" sz="2000" dirty="0" err="1">
                <a:solidFill>
                  <a:srgbClr val="000000"/>
                </a:solidFill>
                <a:latin typeface="Calibri" panose="020F0502020204030204" pitchFamily="34" charset="0"/>
              </a:rPr>
              <a:t>of</a:t>
            </a:r>
            <a:r>
              <a:rPr lang="nb-NO" sz="2000" dirty="0">
                <a:solidFill>
                  <a:srgbClr val="000000"/>
                </a:solidFill>
                <a:latin typeface="Calibri" panose="020F0502020204030204" pitchFamily="34" charset="0"/>
              </a:rPr>
              <a:t> </a:t>
            </a:r>
            <a:r>
              <a:rPr lang="nb-NO" sz="2000" dirty="0" err="1">
                <a:solidFill>
                  <a:srgbClr val="000000"/>
                </a:solidFill>
                <a:latin typeface="Calibri" panose="020F0502020204030204" pitchFamily="34" charset="0"/>
              </a:rPr>
              <a:t>the</a:t>
            </a:r>
            <a:r>
              <a:rPr lang="nb-NO" sz="2000" dirty="0">
                <a:solidFill>
                  <a:srgbClr val="000000"/>
                </a:solidFill>
                <a:latin typeface="Calibri" panose="020F0502020204030204" pitchFamily="34" charset="0"/>
              </a:rPr>
              <a:t> R </a:t>
            </a:r>
            <a:r>
              <a:rPr lang="nb-NO" sz="2000" dirty="0" err="1">
                <a:solidFill>
                  <a:srgbClr val="000000"/>
                </a:solidFill>
                <a:latin typeface="Calibri" panose="020F0502020204030204" pitchFamily="34" charset="0"/>
              </a:rPr>
              <a:t>programme</a:t>
            </a:r>
            <a:r>
              <a:rPr lang="nb-NO" sz="2000" dirty="0">
                <a:solidFill>
                  <a:srgbClr val="000000"/>
                </a:solidFill>
                <a:latin typeface="Calibri" panose="020F0502020204030204" pitchFamily="34" charset="0"/>
              </a:rPr>
              <a:t> has </a:t>
            </a:r>
            <a:r>
              <a:rPr lang="nb-NO" sz="2000" dirty="0" err="1">
                <a:solidFill>
                  <a:srgbClr val="000000"/>
                </a:solidFill>
                <a:latin typeface="Calibri" panose="020F0502020204030204" pitchFamily="34" charset="0"/>
              </a:rPr>
              <a:t>the</a:t>
            </a:r>
            <a:r>
              <a:rPr lang="nb-NO" sz="2000" dirty="0">
                <a:solidFill>
                  <a:srgbClr val="000000"/>
                </a:solidFill>
                <a:latin typeface="Calibri" panose="020F0502020204030204" pitchFamily="34" charset="0"/>
              </a:rPr>
              <a:t> </a:t>
            </a:r>
            <a:r>
              <a:rPr lang="nb-NO" sz="2000" dirty="0" err="1">
                <a:solidFill>
                  <a:srgbClr val="000000"/>
                </a:solidFill>
                <a:latin typeface="Calibri" panose="020F0502020204030204" pitchFamily="34" charset="0"/>
              </a:rPr>
              <a:t>advantage</a:t>
            </a:r>
            <a:r>
              <a:rPr lang="nb-NO" sz="2000" dirty="0">
                <a:solidFill>
                  <a:srgbClr val="000000"/>
                </a:solidFill>
                <a:latin typeface="Calibri" panose="020F0502020204030204" pitchFamily="34" charset="0"/>
              </a:rPr>
              <a:t> </a:t>
            </a:r>
            <a:r>
              <a:rPr lang="nb-NO" sz="2000" dirty="0" err="1">
                <a:solidFill>
                  <a:srgbClr val="000000"/>
                </a:solidFill>
                <a:latin typeface="Calibri" panose="020F0502020204030204" pitchFamily="34" charset="0"/>
              </a:rPr>
              <a:t>that</a:t>
            </a:r>
            <a:r>
              <a:rPr lang="nb-NO" sz="2000" dirty="0">
                <a:solidFill>
                  <a:srgbClr val="000000"/>
                </a:solidFill>
                <a:latin typeface="Calibri" panose="020F0502020204030204" pitchFamily="34" charset="0"/>
              </a:rPr>
              <a:t> </a:t>
            </a:r>
            <a:r>
              <a:rPr lang="nb-NO" sz="2000" dirty="0" err="1">
                <a:solidFill>
                  <a:srgbClr val="000000"/>
                </a:solidFill>
                <a:latin typeface="Calibri" panose="020F0502020204030204" pitchFamily="34" charset="0"/>
              </a:rPr>
              <a:t>you</a:t>
            </a:r>
            <a:r>
              <a:rPr lang="nb-NO" sz="2000" dirty="0">
                <a:solidFill>
                  <a:srgbClr val="000000"/>
                </a:solidFill>
                <a:latin typeface="Calibri" panose="020F0502020204030204" pitchFamily="34" charset="0"/>
              </a:rPr>
              <a:t> </a:t>
            </a:r>
            <a:r>
              <a:rPr lang="nb-NO" sz="2000" dirty="0" err="1">
                <a:solidFill>
                  <a:srgbClr val="000000"/>
                </a:solidFill>
                <a:latin typeface="Calibri" panose="020F0502020204030204" pitchFamily="34" charset="0"/>
              </a:rPr>
              <a:t>can</a:t>
            </a:r>
            <a:r>
              <a:rPr lang="nb-NO" sz="2000" dirty="0">
                <a:solidFill>
                  <a:srgbClr val="000000"/>
                </a:solidFill>
                <a:latin typeface="Calibri" panose="020F0502020204030204" pitchFamily="34" charset="0"/>
              </a:rPr>
              <a:t> </a:t>
            </a:r>
            <a:r>
              <a:rPr lang="nb-NO" sz="2000" dirty="0" err="1">
                <a:solidFill>
                  <a:srgbClr val="000000"/>
                </a:solidFill>
                <a:latin typeface="Calibri" panose="020F0502020204030204" pitchFamily="34" charset="0"/>
              </a:rPr>
              <a:t>use</a:t>
            </a:r>
            <a:r>
              <a:rPr lang="nb-NO" sz="2000" dirty="0">
                <a:solidFill>
                  <a:srgbClr val="000000"/>
                </a:solidFill>
                <a:latin typeface="Calibri" panose="020F0502020204030204" pitchFamily="34" charset="0"/>
              </a:rPr>
              <a:t> </a:t>
            </a:r>
            <a:r>
              <a:rPr lang="nb-NO" sz="2000" dirty="0" err="1">
                <a:solidFill>
                  <a:srgbClr val="000000"/>
                </a:solidFill>
                <a:latin typeface="Calibri" panose="020F0502020204030204" pitchFamily="34" charset="0"/>
              </a:rPr>
              <a:t>them</a:t>
            </a:r>
            <a:r>
              <a:rPr lang="nb-NO" sz="2000" dirty="0">
                <a:solidFill>
                  <a:srgbClr val="000000"/>
                </a:solidFill>
                <a:latin typeface="Calibri" panose="020F0502020204030204" pitchFamily="34" charset="0"/>
              </a:rPr>
              <a:t> later for more </a:t>
            </a:r>
            <a:r>
              <a:rPr lang="nb-NO" sz="2000" dirty="0" err="1">
                <a:solidFill>
                  <a:srgbClr val="000000"/>
                </a:solidFill>
                <a:latin typeface="Calibri" panose="020F0502020204030204" pitchFamily="34" charset="0"/>
              </a:rPr>
              <a:t>advanced</a:t>
            </a:r>
            <a:r>
              <a:rPr lang="nb-NO" sz="2000" dirty="0">
                <a:solidFill>
                  <a:srgbClr val="000000"/>
                </a:solidFill>
                <a:latin typeface="Calibri" panose="020F0502020204030204" pitchFamily="34" charset="0"/>
              </a:rPr>
              <a:t> </a:t>
            </a:r>
            <a:r>
              <a:rPr lang="nb-NO" sz="2000" dirty="0" err="1">
                <a:solidFill>
                  <a:srgbClr val="000000"/>
                </a:solidFill>
                <a:latin typeface="Calibri" panose="020F0502020204030204" pitchFamily="34" charset="0"/>
              </a:rPr>
              <a:t>calculations</a:t>
            </a:r>
            <a:r>
              <a:rPr lang="nb-NO" sz="2000" dirty="0">
                <a:solidFill>
                  <a:srgbClr val="000000"/>
                </a:solidFill>
                <a:latin typeface="Calibri" panose="020F0502020204030204" pitchFamily="34" charset="0"/>
              </a:rPr>
              <a:t>:</a:t>
            </a:r>
          </a:p>
          <a:p>
            <a:endParaRPr lang="nb-NO" altLang="en-US" sz="2000" dirty="0">
              <a:solidFill>
                <a:srgbClr val="000000"/>
              </a:solidFill>
              <a:latin typeface="Calibri" panose="020F0502020204030204" pitchFamily="34" charset="0"/>
            </a:endParaRPr>
          </a:p>
          <a:p>
            <a:r>
              <a:rPr lang="en-US" altLang="en-US" sz="1400" dirty="0">
                <a:solidFill>
                  <a:srgbClr val="0000FF"/>
                </a:solidFill>
                <a:latin typeface="Lucida Console" panose="020B0609040504020204" pitchFamily="49" charset="0"/>
              </a:rPr>
              <a:t>&gt; A &lt;- mean(c(5,4,3)) </a:t>
            </a:r>
          </a:p>
          <a:p>
            <a:r>
              <a:rPr lang="en-US" altLang="en-US" sz="1400" dirty="0">
                <a:solidFill>
                  <a:srgbClr val="0000FF"/>
                </a:solidFill>
                <a:latin typeface="Lucida Console" panose="020B0609040504020204" pitchFamily="49" charset="0"/>
              </a:rPr>
              <a:t>&gt; B &lt;- </a:t>
            </a:r>
            <a:r>
              <a:rPr lang="en-US" altLang="en-US" sz="1400" dirty="0" err="1">
                <a:solidFill>
                  <a:srgbClr val="0000FF"/>
                </a:solidFill>
                <a:latin typeface="Lucida Console" panose="020B0609040504020204" pitchFamily="49" charset="0"/>
              </a:rPr>
              <a:t>sd</a:t>
            </a:r>
            <a:r>
              <a:rPr lang="en-US" altLang="en-US" sz="1400" dirty="0">
                <a:solidFill>
                  <a:srgbClr val="0000FF"/>
                </a:solidFill>
                <a:latin typeface="Lucida Console" panose="020B0609040504020204" pitchFamily="49" charset="0"/>
              </a:rPr>
              <a:t>(c(5,4,9,2,1,1,1,0,3,4,5,6,12)) </a:t>
            </a:r>
          </a:p>
          <a:p>
            <a:r>
              <a:rPr lang="en-US" altLang="en-US" sz="1400" dirty="0">
                <a:solidFill>
                  <a:srgbClr val="0000FF"/>
                </a:solidFill>
                <a:latin typeface="Lucida Console" panose="020B0609040504020204" pitchFamily="49" charset="0"/>
              </a:rPr>
              <a:t>&gt; A </a:t>
            </a:r>
          </a:p>
          <a:p>
            <a:r>
              <a:rPr lang="en-US" altLang="en-US" sz="1400" dirty="0">
                <a:solidFill>
                  <a:srgbClr val="000000"/>
                </a:solidFill>
                <a:latin typeface="Lucida Console" panose="020B0609040504020204" pitchFamily="49" charset="0"/>
              </a:rPr>
              <a:t>[1] 4 </a:t>
            </a:r>
          </a:p>
          <a:p>
            <a:r>
              <a:rPr lang="en-US" altLang="en-US" sz="1400" dirty="0">
                <a:solidFill>
                  <a:srgbClr val="0000FF"/>
                </a:solidFill>
                <a:latin typeface="Lucida Console" panose="020B0609040504020204" pitchFamily="49" charset="0"/>
              </a:rPr>
              <a:t>&gt; B </a:t>
            </a:r>
          </a:p>
          <a:p>
            <a:r>
              <a:rPr lang="en-US" altLang="en-US" sz="1400" dirty="0">
                <a:solidFill>
                  <a:srgbClr val="000000"/>
                </a:solidFill>
                <a:latin typeface="Lucida Console" panose="020B0609040504020204" pitchFamily="49" charset="0"/>
              </a:rPr>
              <a:t>[1] 3.451124</a:t>
            </a:r>
          </a:p>
          <a:p>
            <a:r>
              <a:rPr lang="en-US" altLang="en-US" sz="1400" dirty="0">
                <a:solidFill>
                  <a:srgbClr val="0000FF"/>
                </a:solidFill>
                <a:latin typeface="Lucida Console" panose="020B0609040504020204" pitchFamily="49" charset="0"/>
              </a:rPr>
              <a:t>&gt; A*B </a:t>
            </a:r>
          </a:p>
          <a:p>
            <a:r>
              <a:rPr lang="en-US" altLang="en-US" sz="1400" dirty="0">
                <a:solidFill>
                  <a:srgbClr val="000000"/>
                </a:solidFill>
                <a:latin typeface="Lucida Console" panose="020B0609040504020204" pitchFamily="49" charset="0"/>
              </a:rPr>
              <a:t>[1] 13.8045</a:t>
            </a:r>
            <a:endParaRPr lang="en-US" altLang="en-US" sz="3600" dirty="0">
              <a:latin typeface="Arial" panose="020B0604020202020204" pitchFamily="34" charset="0"/>
            </a:endParaRPr>
          </a:p>
        </p:txBody>
      </p:sp>
      <p:sp>
        <p:nvSpPr>
          <p:cNvPr id="26" name="Rectangle 25"/>
          <p:cNvSpPr/>
          <p:nvPr/>
        </p:nvSpPr>
        <p:spPr>
          <a:xfrm>
            <a:off x="0" y="178296"/>
            <a:ext cx="9039225" cy="430887"/>
          </a:xfrm>
          <a:prstGeom prst="rect">
            <a:avLst/>
          </a:prstGeom>
        </p:spPr>
        <p:txBody>
          <a:bodyPr wrap="square">
            <a:spAutoFit/>
          </a:bodyPr>
          <a:lstStyle/>
          <a:p>
            <a:pPr algn="ctr"/>
            <a:r>
              <a:rPr lang="nb-NO" sz="2200" b="1" dirty="0">
                <a:solidFill>
                  <a:srgbClr val="000000"/>
                </a:solidFill>
                <a:latin typeface="Calibri" panose="020F0502020204030204" pitchFamily="34" charset="0"/>
              </a:rPr>
              <a:t>The R </a:t>
            </a:r>
            <a:r>
              <a:rPr lang="nb-NO" sz="2200" b="1" dirty="0" err="1">
                <a:solidFill>
                  <a:srgbClr val="000000"/>
                </a:solidFill>
                <a:latin typeface="Calibri" panose="020F0502020204030204" pitchFamily="34" charset="0"/>
              </a:rPr>
              <a:t>language</a:t>
            </a:r>
            <a:endParaRPr lang="nb-NO" sz="2200" b="1" dirty="0">
              <a:solidFill>
                <a:srgbClr val="000000"/>
              </a:solidFill>
              <a:latin typeface="Calibri" panose="020F0502020204030204" pitchFamily="34" charset="0"/>
            </a:endParaRPr>
          </a:p>
        </p:txBody>
      </p:sp>
      <p:sp>
        <p:nvSpPr>
          <p:cNvPr id="5" name="Rectangle 4">
            <a:extLst>
              <a:ext uri="{FF2B5EF4-FFF2-40B4-BE49-F238E27FC236}">
                <a16:creationId xmlns:a16="http://schemas.microsoft.com/office/drawing/2014/main" id="{E549E997-6C03-4971-B4BF-604B0FE108E3}"/>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 name="Slide Number Placeholder 1">
            <a:extLst>
              <a:ext uri="{FF2B5EF4-FFF2-40B4-BE49-F238E27FC236}">
                <a16:creationId xmlns:a16="http://schemas.microsoft.com/office/drawing/2014/main" id="{F7FECBEC-2DF7-4E53-B1CD-1E0234438C2E}"/>
              </a:ext>
            </a:extLst>
          </p:cNvPr>
          <p:cNvSpPr>
            <a:spLocks noGrp="1"/>
          </p:cNvSpPr>
          <p:nvPr>
            <p:ph type="sldNum" sz="quarter" idx="10"/>
          </p:nvPr>
        </p:nvSpPr>
        <p:spPr/>
        <p:txBody>
          <a:bodyPr/>
          <a:lstStyle/>
          <a:p>
            <a:fld id="{8B524A7E-31A5-48EC-A9DB-A73A057130F8}" type="slidenum">
              <a:rPr lang="en-GB" smtClean="0"/>
              <a:t>20</a:t>
            </a:fld>
            <a:endParaRPr lang="en-GB"/>
          </a:p>
        </p:txBody>
      </p:sp>
    </p:spTree>
    <p:extLst>
      <p:ext uri="{BB962C8B-B14F-4D97-AF65-F5344CB8AC3E}">
        <p14:creationId xmlns:p14="http://schemas.microsoft.com/office/powerpoint/2010/main" val="36296197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6323579" y="1438706"/>
            <a:ext cx="2796329" cy="2438401"/>
          </a:xfrm>
          <a:prstGeom prst="rect">
            <a:avLst/>
          </a:prstGeom>
        </p:spPr>
      </p:pic>
      <p:sp>
        <p:nvSpPr>
          <p:cNvPr id="13" name="Rectangle 12"/>
          <p:cNvSpPr/>
          <p:nvPr/>
        </p:nvSpPr>
        <p:spPr>
          <a:xfrm>
            <a:off x="401204" y="178296"/>
            <a:ext cx="5922180" cy="6894195"/>
          </a:xfrm>
          <a:prstGeom prst="rect">
            <a:avLst/>
          </a:prstGeom>
        </p:spPr>
        <p:txBody>
          <a:bodyPr wrap="square">
            <a:spAutoFit/>
          </a:bodyPr>
          <a:lstStyle/>
          <a:p>
            <a:pPr algn="ctr"/>
            <a:endParaRPr lang="nb-NO" sz="2200" b="1" dirty="0">
              <a:solidFill>
                <a:srgbClr val="000000"/>
              </a:solidFill>
              <a:latin typeface="Calibri" panose="020F0502020204030204" pitchFamily="34" charset="0"/>
            </a:endParaRPr>
          </a:p>
          <a:p>
            <a:pPr algn="ctr"/>
            <a:endParaRPr lang="nb-NO" sz="1000" b="1" dirty="0">
              <a:solidFill>
                <a:srgbClr val="000000"/>
              </a:solidFill>
              <a:latin typeface="Calibri" panose="020F0502020204030204" pitchFamily="34" charset="0"/>
            </a:endParaRPr>
          </a:p>
          <a:p>
            <a:pPr marL="342900" indent="-342900">
              <a:buFont typeface="Arial" panose="020B0604020202020204" pitchFamily="34" charset="0"/>
              <a:buChar char="•"/>
            </a:pPr>
            <a:r>
              <a:rPr lang="nb-NO" sz="2000" dirty="0" err="1">
                <a:solidFill>
                  <a:srgbClr val="000000"/>
                </a:solidFill>
                <a:latin typeface="Calibri" panose="020F0502020204030204" pitchFamily="34" charset="0"/>
              </a:rPr>
              <a:t>Some</a:t>
            </a:r>
            <a:r>
              <a:rPr lang="nb-NO" sz="2000" dirty="0">
                <a:solidFill>
                  <a:srgbClr val="000000"/>
                </a:solidFill>
                <a:latin typeface="Calibri" panose="020F0502020204030204" pitchFamily="34" charset="0"/>
              </a:rPr>
              <a:t> </a:t>
            </a:r>
            <a:r>
              <a:rPr lang="nb-NO" sz="2000" dirty="0" err="1">
                <a:solidFill>
                  <a:srgbClr val="000000"/>
                </a:solidFill>
                <a:latin typeface="Calibri" panose="020F0502020204030204" pitchFamily="34" charset="0"/>
              </a:rPr>
              <a:t>functions</a:t>
            </a:r>
            <a:r>
              <a:rPr lang="nb-NO" sz="2000" dirty="0">
                <a:solidFill>
                  <a:srgbClr val="000000"/>
                </a:solidFill>
                <a:latin typeface="Calibri" panose="020F0502020204030204" pitchFamily="34" charset="0"/>
              </a:rPr>
              <a:t> in R/</a:t>
            </a:r>
            <a:r>
              <a:rPr lang="nb-NO" sz="2000" dirty="0" err="1">
                <a:solidFill>
                  <a:srgbClr val="000000"/>
                </a:solidFill>
                <a:latin typeface="Calibri" panose="020F0502020204030204" pitchFamily="34" charset="0"/>
              </a:rPr>
              <a:t>Rstudio</a:t>
            </a:r>
            <a:r>
              <a:rPr lang="nb-NO" sz="2000" dirty="0">
                <a:solidFill>
                  <a:srgbClr val="000000"/>
                </a:solidFill>
                <a:latin typeface="Calibri" panose="020F0502020204030204" pitchFamily="34" charset="0"/>
              </a:rPr>
              <a:t> </a:t>
            </a:r>
            <a:r>
              <a:rPr lang="nb-NO" sz="2000" dirty="0" err="1">
                <a:solidFill>
                  <a:srgbClr val="000000"/>
                </a:solidFill>
                <a:latin typeface="Calibri" panose="020F0502020204030204" pitchFamily="34" charset="0"/>
              </a:rPr>
              <a:t>are</a:t>
            </a:r>
            <a:r>
              <a:rPr lang="nb-NO" sz="2000" dirty="0">
                <a:solidFill>
                  <a:srgbClr val="000000"/>
                </a:solidFill>
                <a:latin typeface="Calibri" panose="020F0502020204030204" pitchFamily="34" charset="0"/>
              </a:rPr>
              <a:t> </a:t>
            </a:r>
            <a:r>
              <a:rPr lang="nb-NO" sz="2000" dirty="0" err="1">
                <a:solidFill>
                  <a:srgbClr val="000000"/>
                </a:solidFill>
                <a:latin typeface="Calibri" panose="020F0502020204030204" pitchFamily="34" charset="0"/>
              </a:rPr>
              <a:t>developed</a:t>
            </a:r>
            <a:r>
              <a:rPr lang="nb-NO" sz="2000" dirty="0">
                <a:solidFill>
                  <a:srgbClr val="000000"/>
                </a:solidFill>
                <a:latin typeface="Calibri" panose="020F0502020204030204" pitchFamily="34" charset="0"/>
              </a:rPr>
              <a:t> to </a:t>
            </a:r>
            <a:r>
              <a:rPr lang="nb-NO" sz="2000" dirty="0" err="1">
                <a:solidFill>
                  <a:srgbClr val="000000"/>
                </a:solidFill>
                <a:latin typeface="Calibri" panose="020F0502020204030204" pitchFamily="34" charset="0"/>
              </a:rPr>
              <a:t>return</a:t>
            </a:r>
            <a:r>
              <a:rPr lang="nb-NO" sz="2000" dirty="0">
                <a:solidFill>
                  <a:srgbClr val="000000"/>
                </a:solidFill>
                <a:latin typeface="Calibri" panose="020F0502020204030204" pitchFamily="34" charset="0"/>
              </a:rPr>
              <a:t> </a:t>
            </a:r>
            <a:r>
              <a:rPr lang="nb-NO" sz="2000" dirty="0" err="1">
                <a:solidFill>
                  <a:srgbClr val="000000"/>
                </a:solidFill>
                <a:latin typeface="Calibri" panose="020F0502020204030204" pitchFamily="34" charset="0"/>
              </a:rPr>
              <a:t>graphical</a:t>
            </a:r>
            <a:r>
              <a:rPr lang="nb-NO" sz="2000" dirty="0">
                <a:solidFill>
                  <a:srgbClr val="000000"/>
                </a:solidFill>
                <a:latin typeface="Calibri" panose="020F0502020204030204" pitchFamily="34" charset="0"/>
              </a:rPr>
              <a:t> output. An </a:t>
            </a:r>
            <a:r>
              <a:rPr lang="nb-NO" sz="2000" dirty="0" err="1">
                <a:solidFill>
                  <a:srgbClr val="000000"/>
                </a:solidFill>
                <a:latin typeface="Calibri" panose="020F0502020204030204" pitchFamily="34" charset="0"/>
              </a:rPr>
              <a:t>example</a:t>
            </a:r>
            <a:r>
              <a:rPr lang="nb-NO" sz="2000" dirty="0">
                <a:solidFill>
                  <a:srgbClr val="000000"/>
                </a:solidFill>
                <a:latin typeface="Calibri" panose="020F0502020204030204" pitchFamily="34" charset="0"/>
              </a:rPr>
              <a:t> is </a:t>
            </a:r>
            <a:r>
              <a:rPr lang="nb-NO" sz="2000" dirty="0" err="1">
                <a:solidFill>
                  <a:srgbClr val="000000"/>
                </a:solidFill>
                <a:latin typeface="Calibri" panose="020F0502020204030204" pitchFamily="34" charset="0"/>
              </a:rPr>
              <a:t>the</a:t>
            </a:r>
            <a:r>
              <a:rPr lang="nb-NO" sz="2000" dirty="0">
                <a:solidFill>
                  <a:srgbClr val="000000"/>
                </a:solidFill>
                <a:latin typeface="Calibri" panose="020F0502020204030204" pitchFamily="34" charset="0"/>
              </a:rPr>
              <a:t> </a:t>
            </a:r>
            <a:r>
              <a:rPr lang="nb-NO" sz="2000" dirty="0" err="1">
                <a:solidFill>
                  <a:srgbClr val="000000"/>
                </a:solidFill>
                <a:latin typeface="Calibri" panose="020F0502020204030204" pitchFamily="34" charset="0"/>
              </a:rPr>
              <a:t>function</a:t>
            </a:r>
            <a:r>
              <a:rPr lang="nb-NO" sz="2000" dirty="0">
                <a:solidFill>
                  <a:srgbClr val="000000"/>
                </a:solidFill>
                <a:latin typeface="Calibri" panose="020F0502020204030204" pitchFamily="34" charset="0"/>
              </a:rPr>
              <a:t> hist() </a:t>
            </a:r>
            <a:r>
              <a:rPr lang="nb-NO" sz="2000" dirty="0" err="1">
                <a:solidFill>
                  <a:srgbClr val="000000"/>
                </a:solidFill>
                <a:latin typeface="Calibri" panose="020F0502020204030204" pitchFamily="34" charset="0"/>
              </a:rPr>
              <a:t>which</a:t>
            </a:r>
            <a:r>
              <a:rPr lang="nb-NO" sz="2000" dirty="0">
                <a:solidFill>
                  <a:srgbClr val="000000"/>
                </a:solidFill>
                <a:latin typeface="Calibri" panose="020F0502020204030204" pitchFamily="34" charset="0"/>
              </a:rPr>
              <a:t> </a:t>
            </a:r>
            <a:r>
              <a:rPr lang="nb-NO" sz="2000" dirty="0" err="1">
                <a:solidFill>
                  <a:srgbClr val="000000"/>
                </a:solidFill>
                <a:latin typeface="Calibri" panose="020F0502020204030204" pitchFamily="34" charset="0"/>
              </a:rPr>
              <a:t>returns</a:t>
            </a:r>
            <a:r>
              <a:rPr lang="nb-NO" sz="2000" dirty="0">
                <a:solidFill>
                  <a:srgbClr val="000000"/>
                </a:solidFill>
                <a:latin typeface="Calibri" panose="020F0502020204030204" pitchFamily="34" charset="0"/>
              </a:rPr>
              <a:t> a histogram:</a:t>
            </a:r>
          </a:p>
          <a:p>
            <a:endParaRPr lang="nb-NO" sz="1400" dirty="0">
              <a:solidFill>
                <a:srgbClr val="000000"/>
              </a:solidFill>
              <a:latin typeface="Calibri" panose="020F0502020204030204" pitchFamily="34" charset="0"/>
            </a:endParaRPr>
          </a:p>
          <a:p>
            <a:r>
              <a:rPr lang="en-US" altLang="en-US" sz="1400" dirty="0">
                <a:solidFill>
                  <a:srgbClr val="0000FF"/>
                </a:solidFill>
                <a:latin typeface="Lucida Console" panose="020B0609040504020204" pitchFamily="49" charset="0"/>
              </a:rPr>
              <a:t>&gt; hist(c(5,4,9,2,1,1,1,0,3,4,5,6,12))</a:t>
            </a:r>
            <a:endParaRPr lang="en-US" altLang="en-US" sz="1400" dirty="0">
              <a:latin typeface="Arial" panose="020B0604020202020204" pitchFamily="34" charset="0"/>
            </a:endParaRPr>
          </a:p>
          <a:p>
            <a:endParaRPr lang="nb-NO" sz="2000" dirty="0">
              <a:solidFill>
                <a:srgbClr val="000000"/>
              </a:solidFill>
              <a:latin typeface="Calibri" panose="020F0502020204030204" pitchFamily="34" charset="0"/>
            </a:endParaRPr>
          </a:p>
          <a:p>
            <a:pPr marL="342900" indent="-342900">
              <a:buFont typeface="Arial" panose="020B0604020202020204" pitchFamily="34" charset="0"/>
              <a:buChar char="•"/>
            </a:pPr>
            <a:r>
              <a:rPr lang="nb-NO" sz="2000" dirty="0" err="1">
                <a:solidFill>
                  <a:srgbClr val="000000"/>
                </a:solidFill>
                <a:latin typeface="Calibri" panose="020F0502020204030204" pitchFamily="34" charset="0"/>
              </a:rPr>
              <a:t>Also</a:t>
            </a:r>
            <a:r>
              <a:rPr lang="nb-NO" sz="2000" dirty="0">
                <a:solidFill>
                  <a:srgbClr val="000000"/>
                </a:solidFill>
                <a:latin typeface="Calibri" panose="020F0502020204030204" pitchFamily="34" charset="0"/>
              </a:rPr>
              <a:t> </a:t>
            </a:r>
            <a:r>
              <a:rPr lang="nb-NO" sz="2000" dirty="0" err="1">
                <a:solidFill>
                  <a:srgbClr val="000000"/>
                </a:solidFill>
                <a:latin typeface="Calibri" panose="020F0502020204030204" pitchFamily="34" charset="0"/>
              </a:rPr>
              <a:t>the</a:t>
            </a:r>
            <a:r>
              <a:rPr lang="nb-NO" sz="2000" dirty="0">
                <a:solidFill>
                  <a:srgbClr val="000000"/>
                </a:solidFill>
                <a:latin typeface="Calibri" panose="020F0502020204030204" pitchFamily="34" charset="0"/>
              </a:rPr>
              <a:t> output </a:t>
            </a:r>
            <a:r>
              <a:rPr lang="nb-NO" sz="2000" dirty="0" err="1">
                <a:solidFill>
                  <a:srgbClr val="000000"/>
                </a:solidFill>
                <a:latin typeface="Calibri" panose="020F0502020204030204" pitchFamily="34" charset="0"/>
              </a:rPr>
              <a:t>of</a:t>
            </a:r>
            <a:r>
              <a:rPr lang="nb-NO" sz="2000" dirty="0">
                <a:solidFill>
                  <a:srgbClr val="000000"/>
                </a:solidFill>
                <a:latin typeface="Calibri" panose="020F0502020204030204" pitchFamily="34" charset="0"/>
              </a:rPr>
              <a:t> </a:t>
            </a:r>
            <a:r>
              <a:rPr lang="nb-NO" sz="2000" dirty="0" err="1">
                <a:solidFill>
                  <a:srgbClr val="000000"/>
                </a:solidFill>
                <a:latin typeface="Calibri" panose="020F0502020204030204" pitchFamily="34" charset="0"/>
              </a:rPr>
              <a:t>the</a:t>
            </a:r>
            <a:r>
              <a:rPr lang="nb-NO" sz="2000" dirty="0">
                <a:solidFill>
                  <a:srgbClr val="000000"/>
                </a:solidFill>
                <a:latin typeface="Calibri" panose="020F0502020204030204" pitchFamily="34" charset="0"/>
              </a:rPr>
              <a:t> hist() </a:t>
            </a:r>
            <a:r>
              <a:rPr lang="nb-NO" sz="2000" dirty="0" err="1">
                <a:solidFill>
                  <a:srgbClr val="000000"/>
                </a:solidFill>
                <a:latin typeface="Calibri" panose="020F0502020204030204" pitchFamily="34" charset="0"/>
              </a:rPr>
              <a:t>function</a:t>
            </a:r>
            <a:r>
              <a:rPr lang="nb-NO" sz="2000" dirty="0">
                <a:solidFill>
                  <a:srgbClr val="000000"/>
                </a:solidFill>
                <a:latin typeface="Calibri" panose="020F0502020204030204" pitchFamily="34" charset="0"/>
              </a:rPr>
              <a:t> </a:t>
            </a:r>
            <a:r>
              <a:rPr lang="nb-NO" sz="2000" dirty="0" err="1">
                <a:solidFill>
                  <a:srgbClr val="000000"/>
                </a:solidFill>
                <a:latin typeface="Calibri" panose="020F0502020204030204" pitchFamily="34" charset="0"/>
              </a:rPr>
              <a:t>can</a:t>
            </a:r>
            <a:r>
              <a:rPr lang="nb-NO" sz="2000" dirty="0">
                <a:solidFill>
                  <a:srgbClr val="000000"/>
                </a:solidFill>
                <a:latin typeface="Calibri" panose="020F0502020204030204" pitchFamily="34" charset="0"/>
              </a:rPr>
              <a:t> be </a:t>
            </a:r>
            <a:r>
              <a:rPr lang="nb-NO" sz="2000" dirty="0" err="1">
                <a:solidFill>
                  <a:srgbClr val="000000"/>
                </a:solidFill>
                <a:latin typeface="Calibri" panose="020F0502020204030204" pitchFamily="34" charset="0"/>
              </a:rPr>
              <a:t>stored</a:t>
            </a:r>
            <a:r>
              <a:rPr lang="nb-NO" sz="2000" dirty="0">
                <a:solidFill>
                  <a:srgbClr val="000000"/>
                </a:solidFill>
                <a:latin typeface="Calibri" panose="020F0502020204030204" pitchFamily="34" charset="0"/>
              </a:rPr>
              <a:t> as an </a:t>
            </a:r>
            <a:r>
              <a:rPr lang="nb-NO" sz="2000" dirty="0" err="1">
                <a:solidFill>
                  <a:srgbClr val="000000"/>
                </a:solidFill>
                <a:latin typeface="Calibri" panose="020F0502020204030204" pitchFamily="34" charset="0"/>
              </a:rPr>
              <a:t>object</a:t>
            </a:r>
            <a:r>
              <a:rPr lang="nb-NO" sz="2000" dirty="0">
                <a:solidFill>
                  <a:srgbClr val="000000"/>
                </a:solidFill>
                <a:latin typeface="Calibri" panose="020F0502020204030204" pitchFamily="34" charset="0"/>
              </a:rPr>
              <a:t> for later </a:t>
            </a:r>
            <a:r>
              <a:rPr lang="nb-NO" sz="2000" dirty="0" err="1">
                <a:solidFill>
                  <a:srgbClr val="000000"/>
                </a:solidFill>
                <a:latin typeface="Calibri" panose="020F0502020204030204" pitchFamily="34" charset="0"/>
              </a:rPr>
              <a:t>use</a:t>
            </a:r>
            <a:r>
              <a:rPr lang="nb-NO" sz="2000" dirty="0">
                <a:solidFill>
                  <a:srgbClr val="000000"/>
                </a:solidFill>
                <a:latin typeface="Calibri" panose="020F0502020204030204" pitchFamily="34" charset="0"/>
              </a:rPr>
              <a:t>. The output </a:t>
            </a:r>
            <a:r>
              <a:rPr lang="nb-NO" sz="2000" dirty="0" err="1">
                <a:solidFill>
                  <a:srgbClr val="000000"/>
                </a:solidFill>
                <a:latin typeface="Calibri" panose="020F0502020204030204" pitchFamily="34" charset="0"/>
              </a:rPr>
              <a:t>of</a:t>
            </a:r>
            <a:r>
              <a:rPr lang="nb-NO" sz="2000" dirty="0">
                <a:solidFill>
                  <a:srgbClr val="000000"/>
                </a:solidFill>
                <a:latin typeface="Calibri" panose="020F0502020204030204" pitchFamily="34" charset="0"/>
              </a:rPr>
              <a:t> </a:t>
            </a:r>
            <a:r>
              <a:rPr lang="nb-NO" sz="2000" dirty="0" err="1">
                <a:solidFill>
                  <a:srgbClr val="000000"/>
                </a:solidFill>
                <a:latin typeface="Calibri" panose="020F0502020204030204" pitchFamily="34" charset="0"/>
              </a:rPr>
              <a:t>the</a:t>
            </a:r>
            <a:r>
              <a:rPr lang="nb-NO" sz="2000" dirty="0">
                <a:solidFill>
                  <a:srgbClr val="000000"/>
                </a:solidFill>
                <a:latin typeface="Calibri" panose="020F0502020204030204" pitchFamily="34" charset="0"/>
              </a:rPr>
              <a:t> hist() </a:t>
            </a:r>
            <a:r>
              <a:rPr lang="nb-NO" sz="2000" dirty="0" err="1">
                <a:solidFill>
                  <a:srgbClr val="000000"/>
                </a:solidFill>
                <a:latin typeface="Calibri" panose="020F0502020204030204" pitchFamily="34" charset="0"/>
              </a:rPr>
              <a:t>function</a:t>
            </a:r>
            <a:r>
              <a:rPr lang="nb-NO" sz="2000" dirty="0">
                <a:solidFill>
                  <a:srgbClr val="000000"/>
                </a:solidFill>
                <a:latin typeface="Calibri" panose="020F0502020204030204" pitchFamily="34" charset="0"/>
              </a:rPr>
              <a:t> is </a:t>
            </a:r>
            <a:r>
              <a:rPr lang="nb-NO" sz="2000" dirty="0" err="1">
                <a:solidFill>
                  <a:srgbClr val="000000"/>
                </a:solidFill>
                <a:latin typeface="Calibri" panose="020F0502020204030204" pitchFamily="34" charset="0"/>
              </a:rPr>
              <a:t>stored</a:t>
            </a:r>
            <a:r>
              <a:rPr lang="nb-NO" sz="2000" dirty="0">
                <a:solidFill>
                  <a:srgbClr val="000000"/>
                </a:solidFill>
                <a:latin typeface="Calibri" panose="020F0502020204030204" pitchFamily="34" charset="0"/>
              </a:rPr>
              <a:t> as a list </a:t>
            </a:r>
            <a:r>
              <a:rPr lang="nb-NO" sz="2000" dirty="0" err="1">
                <a:solidFill>
                  <a:srgbClr val="000000"/>
                </a:solidFill>
                <a:latin typeface="Calibri" panose="020F0502020204030204" pitchFamily="34" charset="0"/>
              </a:rPr>
              <a:t>with</a:t>
            </a:r>
            <a:r>
              <a:rPr lang="nb-NO" sz="2000" dirty="0">
                <a:solidFill>
                  <a:srgbClr val="000000"/>
                </a:solidFill>
                <a:latin typeface="Calibri" panose="020F0502020204030204" pitchFamily="34" charset="0"/>
              </a:rPr>
              <a:t> 6 </a:t>
            </a:r>
            <a:r>
              <a:rPr lang="nb-NO" sz="2000" dirty="0" err="1">
                <a:solidFill>
                  <a:srgbClr val="000000"/>
                </a:solidFill>
                <a:latin typeface="Calibri" panose="020F0502020204030204" pitchFamily="34" charset="0"/>
              </a:rPr>
              <a:t>slots</a:t>
            </a:r>
            <a:r>
              <a:rPr lang="nb-NO" sz="2000" dirty="0">
                <a:solidFill>
                  <a:srgbClr val="000000"/>
                </a:solidFill>
                <a:latin typeface="Calibri" panose="020F0502020204030204" pitchFamily="34" charset="0"/>
              </a:rPr>
              <a:t> ($):</a:t>
            </a:r>
          </a:p>
          <a:p>
            <a:pPr marL="342900" indent="-342900">
              <a:buFont typeface="Arial" panose="020B0604020202020204" pitchFamily="34" charset="0"/>
              <a:buChar char="•"/>
            </a:pPr>
            <a:endParaRPr lang="nb-NO" altLang="en-US" sz="2000" dirty="0">
              <a:solidFill>
                <a:srgbClr val="000000"/>
              </a:solidFill>
              <a:latin typeface="Calibri" panose="020F0502020204030204" pitchFamily="34" charset="0"/>
            </a:endParaRPr>
          </a:p>
          <a:p>
            <a:r>
              <a:rPr lang="en-US" altLang="en-US" sz="1400" dirty="0">
                <a:solidFill>
                  <a:srgbClr val="0000FF"/>
                </a:solidFill>
                <a:latin typeface="Lucida Console" panose="020B0609040504020204" pitchFamily="49" charset="0"/>
              </a:rPr>
              <a:t>&gt; C &lt;- hist(c(5,4,9,2,1,1,1,0,3,4,5,6,12)) </a:t>
            </a:r>
          </a:p>
          <a:p>
            <a:r>
              <a:rPr lang="en-US" altLang="en-US" sz="1400" dirty="0">
                <a:solidFill>
                  <a:srgbClr val="0000FF"/>
                </a:solidFill>
                <a:latin typeface="Lucida Console" panose="020B0609040504020204" pitchFamily="49" charset="0"/>
              </a:rPr>
              <a:t>&gt; C </a:t>
            </a:r>
          </a:p>
          <a:p>
            <a:r>
              <a:rPr lang="en-US" altLang="en-US" sz="1400" dirty="0">
                <a:solidFill>
                  <a:srgbClr val="000000"/>
                </a:solidFill>
                <a:latin typeface="Lucida Console" panose="020B0609040504020204" pitchFamily="49" charset="0"/>
              </a:rPr>
              <a:t>$breaks </a:t>
            </a:r>
          </a:p>
          <a:p>
            <a:r>
              <a:rPr lang="en-US" altLang="en-US" sz="1400" dirty="0">
                <a:solidFill>
                  <a:srgbClr val="000000"/>
                </a:solidFill>
                <a:latin typeface="Lucida Console" panose="020B0609040504020204" pitchFamily="49" charset="0"/>
              </a:rPr>
              <a:t>[1] 0 2 4 6 8 10 12 </a:t>
            </a:r>
          </a:p>
          <a:p>
            <a:r>
              <a:rPr lang="en-US" altLang="en-US" sz="1400" dirty="0">
                <a:solidFill>
                  <a:srgbClr val="000000"/>
                </a:solidFill>
                <a:latin typeface="Lucida Console" panose="020B0609040504020204" pitchFamily="49" charset="0"/>
              </a:rPr>
              <a:t>$counts </a:t>
            </a:r>
          </a:p>
          <a:p>
            <a:r>
              <a:rPr lang="en-US" altLang="en-US" sz="1400" dirty="0">
                <a:solidFill>
                  <a:srgbClr val="000000"/>
                </a:solidFill>
                <a:latin typeface="Lucida Console" panose="020B0609040504020204" pitchFamily="49" charset="0"/>
              </a:rPr>
              <a:t>[1] 5 3 3 0 1 1 </a:t>
            </a:r>
          </a:p>
          <a:p>
            <a:r>
              <a:rPr lang="en-US" altLang="en-US" sz="1400" dirty="0">
                <a:solidFill>
                  <a:srgbClr val="000000"/>
                </a:solidFill>
                <a:latin typeface="Lucida Console" panose="020B0609040504020204" pitchFamily="49" charset="0"/>
              </a:rPr>
              <a:t>$density </a:t>
            </a:r>
          </a:p>
          <a:p>
            <a:r>
              <a:rPr lang="en-US" altLang="en-US" sz="1400" dirty="0">
                <a:solidFill>
                  <a:srgbClr val="000000"/>
                </a:solidFill>
                <a:latin typeface="Lucida Console" panose="020B0609040504020204" pitchFamily="49" charset="0"/>
              </a:rPr>
              <a:t>[1] 0.19230769 0.11538462 0.11538462 0.00000000 0.03846154 0.03846154 </a:t>
            </a:r>
          </a:p>
          <a:p>
            <a:r>
              <a:rPr lang="en-US" altLang="en-US" sz="1400" dirty="0">
                <a:solidFill>
                  <a:srgbClr val="000000"/>
                </a:solidFill>
                <a:latin typeface="Lucida Console" panose="020B0609040504020204" pitchFamily="49" charset="0"/>
              </a:rPr>
              <a:t>$</a:t>
            </a:r>
            <a:r>
              <a:rPr lang="en-US" altLang="en-US" sz="1400" dirty="0" err="1">
                <a:solidFill>
                  <a:srgbClr val="000000"/>
                </a:solidFill>
                <a:latin typeface="Lucida Console" panose="020B0609040504020204" pitchFamily="49" charset="0"/>
              </a:rPr>
              <a:t>mids</a:t>
            </a:r>
            <a:r>
              <a:rPr lang="en-US" altLang="en-US" sz="1400" dirty="0">
                <a:solidFill>
                  <a:srgbClr val="000000"/>
                </a:solidFill>
                <a:latin typeface="Lucida Console" panose="020B0609040504020204" pitchFamily="49" charset="0"/>
              </a:rPr>
              <a:t> </a:t>
            </a:r>
          </a:p>
          <a:p>
            <a:r>
              <a:rPr lang="en-US" altLang="en-US" sz="1400" dirty="0">
                <a:solidFill>
                  <a:srgbClr val="000000"/>
                </a:solidFill>
                <a:latin typeface="Lucida Console" panose="020B0609040504020204" pitchFamily="49" charset="0"/>
              </a:rPr>
              <a:t>[1] 1 3 5 7 9 11 </a:t>
            </a:r>
          </a:p>
          <a:p>
            <a:r>
              <a:rPr lang="en-US" altLang="en-US" sz="1400" dirty="0">
                <a:solidFill>
                  <a:srgbClr val="000000"/>
                </a:solidFill>
                <a:latin typeface="Lucida Console" panose="020B0609040504020204" pitchFamily="49" charset="0"/>
              </a:rPr>
              <a:t>$</a:t>
            </a:r>
            <a:r>
              <a:rPr lang="en-US" altLang="en-US" sz="1400" dirty="0" err="1">
                <a:solidFill>
                  <a:srgbClr val="000000"/>
                </a:solidFill>
                <a:latin typeface="Lucida Console" panose="020B0609040504020204" pitchFamily="49" charset="0"/>
              </a:rPr>
              <a:t>xname</a:t>
            </a:r>
            <a:r>
              <a:rPr lang="en-US" altLang="en-US" sz="1400" dirty="0">
                <a:solidFill>
                  <a:srgbClr val="000000"/>
                </a:solidFill>
                <a:latin typeface="Lucida Console" panose="020B0609040504020204" pitchFamily="49" charset="0"/>
              </a:rPr>
              <a:t> </a:t>
            </a:r>
          </a:p>
          <a:p>
            <a:r>
              <a:rPr lang="en-US" altLang="en-US" sz="1400" dirty="0">
                <a:solidFill>
                  <a:srgbClr val="000000"/>
                </a:solidFill>
                <a:latin typeface="Lucida Console" panose="020B0609040504020204" pitchFamily="49" charset="0"/>
              </a:rPr>
              <a:t>[1] "c(5, 4, 9, 2, 1, 1, 1, 0, 3, 4, 5, 6, 12)" </a:t>
            </a:r>
          </a:p>
          <a:p>
            <a:r>
              <a:rPr lang="en-US" altLang="en-US" sz="1400" dirty="0">
                <a:solidFill>
                  <a:srgbClr val="000000"/>
                </a:solidFill>
                <a:latin typeface="Lucida Console" panose="020B0609040504020204" pitchFamily="49" charset="0"/>
              </a:rPr>
              <a:t>$</a:t>
            </a:r>
            <a:r>
              <a:rPr lang="en-US" altLang="en-US" sz="1400" dirty="0" err="1">
                <a:solidFill>
                  <a:srgbClr val="000000"/>
                </a:solidFill>
                <a:latin typeface="Lucida Console" panose="020B0609040504020204" pitchFamily="49" charset="0"/>
              </a:rPr>
              <a:t>equidist</a:t>
            </a:r>
            <a:r>
              <a:rPr lang="en-US" altLang="en-US" sz="1400" dirty="0">
                <a:solidFill>
                  <a:srgbClr val="000000"/>
                </a:solidFill>
                <a:latin typeface="Lucida Console" panose="020B0609040504020204" pitchFamily="49" charset="0"/>
              </a:rPr>
              <a:t> </a:t>
            </a:r>
          </a:p>
          <a:p>
            <a:r>
              <a:rPr lang="en-US" altLang="en-US" sz="1400" dirty="0">
                <a:solidFill>
                  <a:srgbClr val="000000"/>
                </a:solidFill>
                <a:latin typeface="Lucida Console" panose="020B0609040504020204" pitchFamily="49" charset="0"/>
              </a:rPr>
              <a:t>[1] TRUE </a:t>
            </a:r>
            <a:r>
              <a:rPr lang="en-US" altLang="en-US" sz="1400" dirty="0" err="1">
                <a:solidFill>
                  <a:srgbClr val="000000"/>
                </a:solidFill>
                <a:latin typeface="Lucida Console" panose="020B0609040504020204" pitchFamily="49" charset="0"/>
              </a:rPr>
              <a:t>attr</a:t>
            </a:r>
            <a:r>
              <a:rPr lang="en-US" altLang="en-US" sz="1400" dirty="0">
                <a:solidFill>
                  <a:srgbClr val="000000"/>
                </a:solidFill>
                <a:latin typeface="Lucida Console" panose="020B0609040504020204" pitchFamily="49" charset="0"/>
              </a:rPr>
              <a:t>(,"class") [1] "histogram"</a:t>
            </a:r>
            <a:endParaRPr lang="en-US" altLang="en-US" sz="1400" dirty="0">
              <a:latin typeface="Arial" panose="020B0604020202020204" pitchFamily="34" charset="0"/>
            </a:endParaRPr>
          </a:p>
        </p:txBody>
      </p:sp>
      <p:sp>
        <p:nvSpPr>
          <p:cNvPr id="26" name="Rectangle 25"/>
          <p:cNvSpPr/>
          <p:nvPr/>
        </p:nvSpPr>
        <p:spPr>
          <a:xfrm>
            <a:off x="0" y="178296"/>
            <a:ext cx="9039225" cy="430887"/>
          </a:xfrm>
          <a:prstGeom prst="rect">
            <a:avLst/>
          </a:prstGeom>
        </p:spPr>
        <p:txBody>
          <a:bodyPr wrap="square">
            <a:spAutoFit/>
          </a:bodyPr>
          <a:lstStyle/>
          <a:p>
            <a:pPr algn="ctr"/>
            <a:r>
              <a:rPr lang="nb-NO" sz="2200" b="1" dirty="0">
                <a:solidFill>
                  <a:srgbClr val="000000"/>
                </a:solidFill>
                <a:latin typeface="Calibri" panose="020F0502020204030204" pitchFamily="34" charset="0"/>
              </a:rPr>
              <a:t>The R </a:t>
            </a:r>
            <a:r>
              <a:rPr lang="nb-NO" sz="2200" b="1" dirty="0" err="1">
                <a:solidFill>
                  <a:srgbClr val="000000"/>
                </a:solidFill>
                <a:latin typeface="Calibri" panose="020F0502020204030204" pitchFamily="34" charset="0"/>
              </a:rPr>
              <a:t>language</a:t>
            </a:r>
            <a:endParaRPr lang="nb-NO" sz="2200" b="1" dirty="0">
              <a:solidFill>
                <a:srgbClr val="000000"/>
              </a:solidFill>
              <a:latin typeface="Calibri" panose="020F0502020204030204" pitchFamily="34" charset="0"/>
            </a:endParaRPr>
          </a:p>
        </p:txBody>
      </p:sp>
      <p:sp>
        <p:nvSpPr>
          <p:cNvPr id="5" name="Rectangle 4">
            <a:extLst>
              <a:ext uri="{FF2B5EF4-FFF2-40B4-BE49-F238E27FC236}">
                <a16:creationId xmlns:a16="http://schemas.microsoft.com/office/drawing/2014/main" id="{E549E997-6C03-4971-B4BF-604B0FE108E3}"/>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 name="Slide Number Placeholder 1">
            <a:extLst>
              <a:ext uri="{FF2B5EF4-FFF2-40B4-BE49-F238E27FC236}">
                <a16:creationId xmlns:a16="http://schemas.microsoft.com/office/drawing/2014/main" id="{8449A764-10A1-45D7-8D54-6CC50B3B14E5}"/>
              </a:ext>
            </a:extLst>
          </p:cNvPr>
          <p:cNvSpPr>
            <a:spLocks noGrp="1"/>
          </p:cNvSpPr>
          <p:nvPr>
            <p:ph type="sldNum" sz="quarter" idx="10"/>
          </p:nvPr>
        </p:nvSpPr>
        <p:spPr/>
        <p:txBody>
          <a:bodyPr/>
          <a:lstStyle/>
          <a:p>
            <a:fld id="{8B524A7E-31A5-48EC-A9DB-A73A057130F8}" type="slidenum">
              <a:rPr lang="en-GB" smtClean="0"/>
              <a:t>21</a:t>
            </a:fld>
            <a:endParaRPr lang="en-GB"/>
          </a:p>
        </p:txBody>
      </p:sp>
    </p:spTree>
    <p:extLst>
      <p:ext uri="{BB962C8B-B14F-4D97-AF65-F5344CB8AC3E}">
        <p14:creationId xmlns:p14="http://schemas.microsoft.com/office/powerpoint/2010/main" val="2005084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xEl>
                                              <p:pRg st="6" end="6"/>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xEl>
                                              <p:pRg st="8" end="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xEl>
                                              <p:pRg st="9" end="9"/>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xEl>
                                              <p:pRg st="10" end="10"/>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xEl>
                                              <p:pRg st="11" end="11"/>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
                                            <p:txEl>
                                              <p:pRg st="12" end="12"/>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3">
                                            <p:txEl>
                                              <p:pRg st="13" end="13"/>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3">
                                            <p:txEl>
                                              <p:pRg st="14" end="14"/>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3">
                                            <p:txEl>
                                              <p:pRg st="15" end="15"/>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3">
                                            <p:txEl>
                                              <p:pRg st="16" end="16"/>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3">
                                            <p:txEl>
                                              <p:pRg st="17" end="17"/>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3">
                                            <p:txEl>
                                              <p:pRg st="18" end="18"/>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3">
                                            <p:txEl>
                                              <p:pRg st="19" end="19"/>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3">
                                            <p:txEl>
                                              <p:pRg st="20" end="20"/>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3">
                                            <p:txEl>
                                              <p:pRg st="21" end="2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401204" y="178296"/>
            <a:ext cx="7846683" cy="3416320"/>
          </a:xfrm>
          <a:prstGeom prst="rect">
            <a:avLst/>
          </a:prstGeom>
        </p:spPr>
        <p:txBody>
          <a:bodyPr wrap="square">
            <a:spAutoFit/>
          </a:bodyPr>
          <a:lstStyle/>
          <a:p>
            <a:pPr algn="ctr"/>
            <a:endParaRPr lang="nb-NO" sz="2200" b="1" dirty="0">
              <a:solidFill>
                <a:srgbClr val="000000"/>
              </a:solidFill>
              <a:latin typeface="Calibri" panose="020F0502020204030204" pitchFamily="34" charset="0"/>
            </a:endParaRPr>
          </a:p>
          <a:p>
            <a:pPr algn="ctr"/>
            <a:endParaRPr lang="nb-NO" sz="2200" b="1" dirty="0">
              <a:solidFill>
                <a:srgbClr val="000000"/>
              </a:solidFill>
              <a:latin typeface="Calibri" panose="020F0502020204030204" pitchFamily="34" charset="0"/>
            </a:endParaRPr>
          </a:p>
          <a:p>
            <a:pPr marL="342900" indent="-342900">
              <a:buFont typeface="Arial" panose="020B0604020202020204" pitchFamily="34" charset="0"/>
              <a:buChar char="•"/>
            </a:pPr>
            <a:r>
              <a:rPr lang="nb-NO" sz="2000" dirty="0">
                <a:solidFill>
                  <a:srgbClr val="000000"/>
                </a:solidFill>
                <a:latin typeface="Calibri" panose="020F0502020204030204" pitchFamily="34" charset="0"/>
              </a:rPr>
              <a:t>In </a:t>
            </a:r>
            <a:r>
              <a:rPr lang="nb-NO" sz="2000" dirty="0" err="1">
                <a:solidFill>
                  <a:srgbClr val="000000"/>
                </a:solidFill>
                <a:latin typeface="Calibri" panose="020F0502020204030204" pitchFamily="34" charset="0"/>
              </a:rPr>
              <a:t>addition</a:t>
            </a:r>
            <a:r>
              <a:rPr lang="nb-NO" sz="2000" dirty="0">
                <a:solidFill>
                  <a:srgbClr val="000000"/>
                </a:solidFill>
                <a:latin typeface="Calibri" panose="020F0502020204030204" pitchFamily="34" charset="0"/>
              </a:rPr>
              <a:t> to </a:t>
            </a:r>
            <a:r>
              <a:rPr lang="nb-NO" sz="2000" dirty="0" err="1">
                <a:solidFill>
                  <a:srgbClr val="000000"/>
                </a:solidFill>
                <a:latin typeface="Calibri" panose="020F0502020204030204" pitchFamily="34" charset="0"/>
              </a:rPr>
              <a:t>built</a:t>
            </a:r>
            <a:r>
              <a:rPr lang="nb-NO" sz="2000" dirty="0">
                <a:solidFill>
                  <a:srgbClr val="000000"/>
                </a:solidFill>
                <a:latin typeface="Calibri" panose="020F0502020204030204" pitchFamily="34" charset="0"/>
              </a:rPr>
              <a:t>-in </a:t>
            </a:r>
            <a:r>
              <a:rPr lang="nb-NO" sz="2000" dirty="0" err="1">
                <a:solidFill>
                  <a:srgbClr val="000000"/>
                </a:solidFill>
                <a:latin typeface="Calibri" panose="020F0502020204030204" pitchFamily="34" charset="0"/>
              </a:rPr>
              <a:t>functions</a:t>
            </a:r>
            <a:r>
              <a:rPr lang="nb-NO" sz="2000" dirty="0">
                <a:solidFill>
                  <a:srgbClr val="000000"/>
                </a:solidFill>
                <a:latin typeface="Calibri" panose="020F0502020204030204" pitchFamily="34" charset="0"/>
              </a:rPr>
              <a:t> </a:t>
            </a:r>
            <a:r>
              <a:rPr lang="nb-NO" sz="2000" dirty="0" err="1">
                <a:solidFill>
                  <a:srgbClr val="000000"/>
                </a:solidFill>
                <a:latin typeface="Calibri" panose="020F0502020204030204" pitchFamily="34" charset="0"/>
              </a:rPr>
              <a:t>such</a:t>
            </a:r>
            <a:r>
              <a:rPr lang="nb-NO" sz="2000" dirty="0">
                <a:solidFill>
                  <a:srgbClr val="000000"/>
                </a:solidFill>
                <a:latin typeface="Calibri" panose="020F0502020204030204" pitchFamily="34" charset="0"/>
              </a:rPr>
              <a:t> as </a:t>
            </a:r>
            <a:r>
              <a:rPr lang="nb-NO" sz="2000" dirty="0" err="1">
                <a:solidFill>
                  <a:srgbClr val="000000"/>
                </a:solidFill>
                <a:latin typeface="Calibri" panose="020F0502020204030204" pitchFamily="34" charset="0"/>
              </a:rPr>
              <a:t>mean</a:t>
            </a:r>
            <a:r>
              <a:rPr lang="nb-NO" sz="2000" dirty="0">
                <a:solidFill>
                  <a:srgbClr val="000000"/>
                </a:solidFill>
                <a:latin typeface="Calibri" panose="020F0502020204030204" pitchFamily="34" charset="0"/>
              </a:rPr>
              <a:t>(), </a:t>
            </a:r>
            <a:r>
              <a:rPr lang="nb-NO" sz="2000" dirty="0" err="1">
                <a:solidFill>
                  <a:srgbClr val="000000"/>
                </a:solidFill>
                <a:latin typeface="Calibri" panose="020F0502020204030204" pitchFamily="34" charset="0"/>
              </a:rPr>
              <a:t>sd</a:t>
            </a:r>
            <a:r>
              <a:rPr lang="nb-NO" sz="2000" dirty="0">
                <a:solidFill>
                  <a:srgbClr val="000000"/>
                </a:solidFill>
                <a:latin typeface="Calibri" panose="020F0502020204030204" pitchFamily="34" charset="0"/>
              </a:rPr>
              <a:t>() and hist(), it is </a:t>
            </a:r>
            <a:r>
              <a:rPr lang="nb-NO" sz="2000" dirty="0" err="1">
                <a:solidFill>
                  <a:srgbClr val="000000"/>
                </a:solidFill>
                <a:latin typeface="Calibri" panose="020F0502020204030204" pitchFamily="34" charset="0"/>
              </a:rPr>
              <a:t>also</a:t>
            </a:r>
            <a:r>
              <a:rPr lang="nb-NO" sz="2000" dirty="0">
                <a:solidFill>
                  <a:srgbClr val="000000"/>
                </a:solidFill>
                <a:latin typeface="Calibri" panose="020F0502020204030204" pitchFamily="34" charset="0"/>
              </a:rPr>
              <a:t> </a:t>
            </a:r>
            <a:r>
              <a:rPr lang="nb-NO" sz="2000" dirty="0" err="1">
                <a:solidFill>
                  <a:srgbClr val="000000"/>
                </a:solidFill>
                <a:latin typeface="Calibri" panose="020F0502020204030204" pitchFamily="34" charset="0"/>
              </a:rPr>
              <a:t>possible</a:t>
            </a:r>
            <a:r>
              <a:rPr lang="nb-NO" sz="2000" dirty="0">
                <a:solidFill>
                  <a:srgbClr val="000000"/>
                </a:solidFill>
                <a:latin typeface="Calibri" panose="020F0502020204030204" pitchFamily="34" charset="0"/>
              </a:rPr>
              <a:t> to </a:t>
            </a:r>
            <a:r>
              <a:rPr lang="nb-NO" sz="2000" dirty="0" err="1">
                <a:solidFill>
                  <a:srgbClr val="000000"/>
                </a:solidFill>
                <a:latin typeface="Calibri" panose="020F0502020204030204" pitchFamily="34" charset="0"/>
              </a:rPr>
              <a:t>create</a:t>
            </a:r>
            <a:r>
              <a:rPr lang="nb-NO" sz="2000" dirty="0">
                <a:solidFill>
                  <a:srgbClr val="000000"/>
                </a:solidFill>
                <a:latin typeface="Calibri" panose="020F0502020204030204" pitchFamily="34" charset="0"/>
              </a:rPr>
              <a:t> </a:t>
            </a:r>
            <a:r>
              <a:rPr lang="nb-NO" sz="2000" dirty="0" err="1">
                <a:solidFill>
                  <a:srgbClr val="000000"/>
                </a:solidFill>
                <a:latin typeface="Calibri" panose="020F0502020204030204" pitchFamily="34" charset="0"/>
              </a:rPr>
              <a:t>your</a:t>
            </a:r>
            <a:r>
              <a:rPr lang="nb-NO" sz="2000" dirty="0">
                <a:solidFill>
                  <a:srgbClr val="000000"/>
                </a:solidFill>
                <a:latin typeface="Calibri" panose="020F0502020204030204" pitchFamily="34" charset="0"/>
              </a:rPr>
              <a:t> </a:t>
            </a:r>
            <a:r>
              <a:rPr lang="nb-NO" sz="2000" dirty="0" err="1">
                <a:solidFill>
                  <a:srgbClr val="000000"/>
                </a:solidFill>
                <a:latin typeface="Calibri" panose="020F0502020204030204" pitchFamily="34" charset="0"/>
              </a:rPr>
              <a:t>own</a:t>
            </a:r>
            <a:r>
              <a:rPr lang="nb-NO" sz="2000" dirty="0">
                <a:solidFill>
                  <a:srgbClr val="000000"/>
                </a:solidFill>
                <a:latin typeface="Calibri" panose="020F0502020204030204" pitchFamily="34" charset="0"/>
              </a:rPr>
              <a:t> </a:t>
            </a:r>
            <a:r>
              <a:rPr lang="nb-NO" sz="2000" dirty="0" err="1">
                <a:solidFill>
                  <a:srgbClr val="000000"/>
                </a:solidFill>
                <a:latin typeface="Calibri" panose="020F0502020204030204" pitchFamily="34" charset="0"/>
              </a:rPr>
              <a:t>functions</a:t>
            </a:r>
            <a:r>
              <a:rPr lang="nb-NO" sz="2000" dirty="0">
                <a:solidFill>
                  <a:srgbClr val="000000"/>
                </a:solidFill>
                <a:latin typeface="Calibri" panose="020F0502020204030204" pitchFamily="34" charset="0"/>
              </a:rPr>
              <a:t>. </a:t>
            </a:r>
            <a:r>
              <a:rPr lang="nb-NO" sz="2000" dirty="0" err="1">
                <a:solidFill>
                  <a:srgbClr val="000000"/>
                </a:solidFill>
                <a:latin typeface="Calibri" panose="020F0502020204030204" pitchFamily="34" charset="0"/>
              </a:rPr>
              <a:t>Those</a:t>
            </a:r>
            <a:r>
              <a:rPr lang="nb-NO" sz="2000" dirty="0">
                <a:solidFill>
                  <a:srgbClr val="000000"/>
                </a:solidFill>
                <a:latin typeface="Calibri" panose="020F0502020204030204" pitchFamily="34" charset="0"/>
              </a:rPr>
              <a:t> </a:t>
            </a:r>
            <a:r>
              <a:rPr lang="nb-NO" sz="2000" dirty="0" err="1">
                <a:solidFill>
                  <a:srgbClr val="000000"/>
                </a:solidFill>
                <a:latin typeface="Calibri" panose="020F0502020204030204" pitchFamily="34" charset="0"/>
              </a:rPr>
              <a:t>new</a:t>
            </a:r>
            <a:r>
              <a:rPr lang="nb-NO" sz="2000" dirty="0">
                <a:solidFill>
                  <a:srgbClr val="000000"/>
                </a:solidFill>
                <a:latin typeface="Calibri" panose="020F0502020204030204" pitchFamily="34" charset="0"/>
              </a:rPr>
              <a:t> </a:t>
            </a:r>
            <a:r>
              <a:rPr lang="nb-NO" sz="2000" dirty="0" err="1">
                <a:solidFill>
                  <a:srgbClr val="000000"/>
                </a:solidFill>
                <a:latin typeface="Calibri" panose="020F0502020204030204" pitchFamily="34" charset="0"/>
              </a:rPr>
              <a:t>functions</a:t>
            </a:r>
            <a:r>
              <a:rPr lang="nb-NO" sz="2000" dirty="0">
                <a:solidFill>
                  <a:srgbClr val="000000"/>
                </a:solidFill>
                <a:latin typeface="Calibri" panose="020F0502020204030204" pitchFamily="34" charset="0"/>
              </a:rPr>
              <a:t> </a:t>
            </a:r>
            <a:r>
              <a:rPr lang="nb-NO" sz="2000" dirty="0" err="1">
                <a:solidFill>
                  <a:srgbClr val="000000"/>
                </a:solidFill>
                <a:latin typeface="Calibri" panose="020F0502020204030204" pitchFamily="34" charset="0"/>
              </a:rPr>
              <a:t>can</a:t>
            </a:r>
            <a:r>
              <a:rPr lang="nb-NO" sz="2000" dirty="0">
                <a:solidFill>
                  <a:srgbClr val="000000"/>
                </a:solidFill>
                <a:latin typeface="Calibri" panose="020F0502020204030204" pitchFamily="34" charset="0"/>
              </a:rPr>
              <a:t> </a:t>
            </a:r>
            <a:r>
              <a:rPr lang="nb-NO" sz="2000" dirty="0" err="1">
                <a:solidFill>
                  <a:srgbClr val="000000"/>
                </a:solidFill>
                <a:latin typeface="Calibri" panose="020F0502020204030204" pitchFamily="34" charset="0"/>
              </a:rPr>
              <a:t>again</a:t>
            </a:r>
            <a:r>
              <a:rPr lang="nb-NO" sz="2000" dirty="0">
                <a:solidFill>
                  <a:srgbClr val="000000"/>
                </a:solidFill>
                <a:latin typeface="Calibri" panose="020F0502020204030204" pitchFamily="34" charset="0"/>
              </a:rPr>
              <a:t> be </a:t>
            </a:r>
            <a:r>
              <a:rPr lang="nb-NO" sz="2000" dirty="0" err="1">
                <a:solidFill>
                  <a:srgbClr val="000000"/>
                </a:solidFill>
                <a:latin typeface="Calibri" panose="020F0502020204030204" pitchFamily="34" charset="0"/>
              </a:rPr>
              <a:t>stored</a:t>
            </a:r>
            <a:r>
              <a:rPr lang="nb-NO" sz="2000" dirty="0">
                <a:solidFill>
                  <a:srgbClr val="000000"/>
                </a:solidFill>
                <a:latin typeface="Calibri" panose="020F0502020204030204" pitchFamily="34" charset="0"/>
              </a:rPr>
              <a:t> as </a:t>
            </a:r>
            <a:r>
              <a:rPr lang="nb-NO" sz="2000" dirty="0" err="1">
                <a:solidFill>
                  <a:srgbClr val="000000"/>
                </a:solidFill>
                <a:latin typeface="Calibri" panose="020F0502020204030204" pitchFamily="34" charset="0"/>
              </a:rPr>
              <a:t>objects</a:t>
            </a:r>
            <a:r>
              <a:rPr lang="nb-NO" sz="2000" dirty="0">
                <a:solidFill>
                  <a:srgbClr val="000000"/>
                </a:solidFill>
                <a:latin typeface="Calibri" panose="020F0502020204030204" pitchFamily="34" charset="0"/>
              </a:rPr>
              <a:t> for more </a:t>
            </a:r>
            <a:r>
              <a:rPr lang="nb-NO" sz="2000" dirty="0" err="1">
                <a:solidFill>
                  <a:srgbClr val="000000"/>
                </a:solidFill>
                <a:latin typeface="Calibri" panose="020F0502020204030204" pitchFamily="34" charset="0"/>
              </a:rPr>
              <a:t>advanced</a:t>
            </a:r>
            <a:r>
              <a:rPr lang="nb-NO" sz="2000" dirty="0">
                <a:solidFill>
                  <a:srgbClr val="000000"/>
                </a:solidFill>
                <a:latin typeface="Calibri" panose="020F0502020204030204" pitchFamily="34" charset="0"/>
              </a:rPr>
              <a:t> </a:t>
            </a:r>
            <a:r>
              <a:rPr lang="nb-NO" sz="2000" dirty="0" err="1">
                <a:solidFill>
                  <a:srgbClr val="000000"/>
                </a:solidFill>
                <a:latin typeface="Calibri" panose="020F0502020204030204" pitchFamily="34" charset="0"/>
              </a:rPr>
              <a:t>calculations</a:t>
            </a:r>
            <a:r>
              <a:rPr lang="nb-NO" sz="2000" dirty="0">
                <a:solidFill>
                  <a:srgbClr val="000000"/>
                </a:solidFill>
                <a:latin typeface="Calibri" panose="020F0502020204030204" pitchFamily="34" charset="0"/>
              </a:rPr>
              <a:t> later </a:t>
            </a:r>
            <a:r>
              <a:rPr lang="nb-NO" sz="2000" dirty="0" err="1">
                <a:solidFill>
                  <a:srgbClr val="000000"/>
                </a:solidFill>
                <a:latin typeface="Calibri" panose="020F0502020204030204" pitchFamily="34" charset="0"/>
              </a:rPr>
              <a:t>on</a:t>
            </a:r>
            <a:r>
              <a:rPr lang="nb-NO" sz="2000" dirty="0">
                <a:solidFill>
                  <a:srgbClr val="000000"/>
                </a:solidFill>
                <a:latin typeface="Calibri" panose="020F0502020204030204" pitchFamily="34" charset="0"/>
              </a:rPr>
              <a:t>:</a:t>
            </a:r>
          </a:p>
          <a:p>
            <a:pPr marL="342900" indent="-342900">
              <a:buFont typeface="Arial" panose="020B0604020202020204" pitchFamily="34" charset="0"/>
              <a:buChar char="•"/>
            </a:pPr>
            <a:endParaRPr lang="fr-FR" sz="1400" dirty="0"/>
          </a:p>
          <a:p>
            <a:pPr lvl="0" eaLnBrk="0" fontAlgn="base" hangingPunct="0">
              <a:spcBef>
                <a:spcPct val="0"/>
              </a:spcBef>
              <a:spcAft>
                <a:spcPct val="0"/>
              </a:spcAft>
            </a:pPr>
            <a:r>
              <a:rPr lang="en-US" altLang="en-US" sz="1400" dirty="0">
                <a:solidFill>
                  <a:srgbClr val="0000FF"/>
                </a:solidFill>
                <a:latin typeface="Lucida Console" panose="020B0609040504020204" pitchFamily="49" charset="0"/>
              </a:rPr>
              <a:t>&gt; </a:t>
            </a:r>
            <a:r>
              <a:rPr lang="en-US" altLang="en-US" sz="1400" dirty="0" err="1">
                <a:solidFill>
                  <a:srgbClr val="0000FF"/>
                </a:solidFill>
                <a:latin typeface="Lucida Console" panose="020B0609040504020204" pitchFamily="49" charset="0"/>
              </a:rPr>
              <a:t>MyNewFunction</a:t>
            </a:r>
            <a:r>
              <a:rPr lang="en-US" altLang="en-US" sz="1400" dirty="0">
                <a:solidFill>
                  <a:srgbClr val="0000FF"/>
                </a:solidFill>
                <a:latin typeface="Lucida Console" panose="020B0609040504020204" pitchFamily="49" charset="0"/>
              </a:rPr>
              <a:t> &lt;- function(x) {y &lt;- 4*x; y} </a:t>
            </a:r>
          </a:p>
          <a:p>
            <a:pPr lvl="0" eaLnBrk="0" fontAlgn="base" hangingPunct="0">
              <a:spcBef>
                <a:spcPct val="0"/>
              </a:spcBef>
              <a:spcAft>
                <a:spcPct val="0"/>
              </a:spcAft>
            </a:pPr>
            <a:r>
              <a:rPr lang="en-US" altLang="en-US" sz="1400" dirty="0">
                <a:solidFill>
                  <a:srgbClr val="0000FF"/>
                </a:solidFill>
                <a:latin typeface="Lucida Console" panose="020B0609040504020204" pitchFamily="49" charset="0"/>
              </a:rPr>
              <a:t>&gt; </a:t>
            </a:r>
            <a:r>
              <a:rPr lang="en-US" altLang="en-US" sz="1400" dirty="0" err="1">
                <a:solidFill>
                  <a:srgbClr val="0000FF"/>
                </a:solidFill>
                <a:latin typeface="Lucida Console" panose="020B0609040504020204" pitchFamily="49" charset="0"/>
              </a:rPr>
              <a:t>MyNewFunction</a:t>
            </a:r>
            <a:r>
              <a:rPr lang="en-US" altLang="en-US" sz="1400" dirty="0">
                <a:solidFill>
                  <a:srgbClr val="0000FF"/>
                </a:solidFill>
                <a:latin typeface="Lucida Console" panose="020B0609040504020204" pitchFamily="49" charset="0"/>
              </a:rPr>
              <a:t>(4) </a:t>
            </a:r>
          </a:p>
          <a:p>
            <a:pPr lvl="0" eaLnBrk="0" fontAlgn="base" hangingPunct="0">
              <a:spcBef>
                <a:spcPct val="0"/>
              </a:spcBef>
              <a:spcAft>
                <a:spcPct val="0"/>
              </a:spcAft>
            </a:pPr>
            <a:r>
              <a:rPr lang="en-US" altLang="en-US" sz="1400" dirty="0">
                <a:solidFill>
                  <a:srgbClr val="000000"/>
                </a:solidFill>
                <a:latin typeface="Lucida Console" panose="020B0609040504020204" pitchFamily="49" charset="0"/>
              </a:rPr>
              <a:t>[1] 16 </a:t>
            </a:r>
          </a:p>
          <a:p>
            <a:pPr lvl="0" eaLnBrk="0" fontAlgn="base" hangingPunct="0">
              <a:spcBef>
                <a:spcPct val="0"/>
              </a:spcBef>
              <a:spcAft>
                <a:spcPct val="0"/>
              </a:spcAft>
            </a:pPr>
            <a:r>
              <a:rPr lang="en-US" altLang="en-US" sz="1400" dirty="0">
                <a:solidFill>
                  <a:srgbClr val="0000FF"/>
                </a:solidFill>
                <a:latin typeface="Lucida Console" panose="020B0609040504020204" pitchFamily="49" charset="0"/>
              </a:rPr>
              <a:t>&gt; </a:t>
            </a:r>
            <a:r>
              <a:rPr lang="en-US" altLang="en-US" sz="1400" dirty="0" err="1">
                <a:solidFill>
                  <a:srgbClr val="0000FF"/>
                </a:solidFill>
                <a:latin typeface="Lucida Console" panose="020B0609040504020204" pitchFamily="49" charset="0"/>
              </a:rPr>
              <a:t>MyNewFunction</a:t>
            </a:r>
            <a:r>
              <a:rPr lang="en-US" altLang="en-US" sz="1400" dirty="0">
                <a:solidFill>
                  <a:srgbClr val="0000FF"/>
                </a:solidFill>
                <a:latin typeface="Lucida Console" panose="020B0609040504020204" pitchFamily="49" charset="0"/>
              </a:rPr>
              <a:t>(-0.75) </a:t>
            </a:r>
          </a:p>
          <a:p>
            <a:r>
              <a:rPr lang="en-US" altLang="en-US" sz="1400" dirty="0">
                <a:solidFill>
                  <a:srgbClr val="000000"/>
                </a:solidFill>
                <a:latin typeface="Lucida Console" panose="020B0609040504020204" pitchFamily="49" charset="0"/>
              </a:rPr>
              <a:t>[1] -3</a:t>
            </a:r>
          </a:p>
          <a:p>
            <a:r>
              <a:rPr lang="en-US" altLang="en-US" sz="1400" dirty="0">
                <a:solidFill>
                  <a:srgbClr val="0000FF"/>
                </a:solidFill>
                <a:latin typeface="Lucida Console" panose="020B0609040504020204" pitchFamily="49" charset="0"/>
              </a:rPr>
              <a:t>&gt; </a:t>
            </a:r>
            <a:r>
              <a:rPr lang="en-US" altLang="en-US" sz="1400" dirty="0" err="1">
                <a:solidFill>
                  <a:srgbClr val="0000FF"/>
                </a:solidFill>
                <a:latin typeface="Lucida Console" panose="020B0609040504020204" pitchFamily="49" charset="0"/>
              </a:rPr>
              <a:t>MyNewFunction</a:t>
            </a:r>
            <a:r>
              <a:rPr lang="en-US" altLang="en-US" sz="1400" dirty="0">
                <a:solidFill>
                  <a:srgbClr val="0000FF"/>
                </a:solidFill>
                <a:latin typeface="Lucida Console" panose="020B0609040504020204" pitchFamily="49" charset="0"/>
              </a:rPr>
              <a:t>(-0.75)*</a:t>
            </a:r>
            <a:r>
              <a:rPr lang="en-US" altLang="en-US" sz="1400" dirty="0" err="1">
                <a:solidFill>
                  <a:srgbClr val="0000FF"/>
                </a:solidFill>
                <a:latin typeface="Lucida Console" panose="020B0609040504020204" pitchFamily="49" charset="0"/>
              </a:rPr>
              <a:t>MyNewFunction</a:t>
            </a:r>
            <a:r>
              <a:rPr lang="en-US" altLang="en-US" sz="1400" dirty="0">
                <a:solidFill>
                  <a:srgbClr val="0000FF"/>
                </a:solidFill>
                <a:latin typeface="Lucida Console" panose="020B0609040504020204" pitchFamily="49" charset="0"/>
              </a:rPr>
              <a:t>(4) </a:t>
            </a:r>
          </a:p>
          <a:p>
            <a:r>
              <a:rPr lang="en-US" altLang="en-US" sz="1400" dirty="0">
                <a:solidFill>
                  <a:srgbClr val="000000"/>
                </a:solidFill>
                <a:latin typeface="Lucida Console" panose="020B0609040504020204" pitchFamily="49" charset="0"/>
              </a:rPr>
              <a:t>[1] -48</a:t>
            </a:r>
            <a:endParaRPr lang="en-US" altLang="en-US" sz="3600" dirty="0">
              <a:latin typeface="Arial" panose="020B0604020202020204" pitchFamily="34" charset="0"/>
            </a:endParaRPr>
          </a:p>
        </p:txBody>
      </p:sp>
      <p:sp>
        <p:nvSpPr>
          <p:cNvPr id="26" name="Rectangle 25"/>
          <p:cNvSpPr/>
          <p:nvPr/>
        </p:nvSpPr>
        <p:spPr>
          <a:xfrm>
            <a:off x="0" y="178296"/>
            <a:ext cx="9039225" cy="430887"/>
          </a:xfrm>
          <a:prstGeom prst="rect">
            <a:avLst/>
          </a:prstGeom>
        </p:spPr>
        <p:txBody>
          <a:bodyPr wrap="square">
            <a:spAutoFit/>
          </a:bodyPr>
          <a:lstStyle/>
          <a:p>
            <a:pPr algn="ctr"/>
            <a:r>
              <a:rPr lang="nb-NO" sz="2200" b="1" dirty="0">
                <a:solidFill>
                  <a:srgbClr val="000000"/>
                </a:solidFill>
                <a:latin typeface="Calibri" panose="020F0502020204030204" pitchFamily="34" charset="0"/>
              </a:rPr>
              <a:t>The R </a:t>
            </a:r>
            <a:r>
              <a:rPr lang="nb-NO" sz="2200" b="1" dirty="0" err="1">
                <a:solidFill>
                  <a:srgbClr val="000000"/>
                </a:solidFill>
                <a:latin typeface="Calibri" panose="020F0502020204030204" pitchFamily="34" charset="0"/>
              </a:rPr>
              <a:t>language</a:t>
            </a:r>
            <a:endParaRPr lang="nb-NO" sz="2200" b="1" dirty="0">
              <a:solidFill>
                <a:srgbClr val="000000"/>
              </a:solidFill>
              <a:latin typeface="Calibri" panose="020F0502020204030204" pitchFamily="34" charset="0"/>
            </a:endParaRPr>
          </a:p>
        </p:txBody>
      </p:sp>
      <p:sp>
        <p:nvSpPr>
          <p:cNvPr id="2" name="Slide Number Placeholder 1">
            <a:extLst>
              <a:ext uri="{FF2B5EF4-FFF2-40B4-BE49-F238E27FC236}">
                <a16:creationId xmlns:a16="http://schemas.microsoft.com/office/drawing/2014/main" id="{F2149A81-989C-4D7B-808B-941B4C3467EF}"/>
              </a:ext>
            </a:extLst>
          </p:cNvPr>
          <p:cNvSpPr>
            <a:spLocks noGrp="1"/>
          </p:cNvSpPr>
          <p:nvPr>
            <p:ph type="sldNum" sz="quarter" idx="10"/>
          </p:nvPr>
        </p:nvSpPr>
        <p:spPr/>
        <p:txBody>
          <a:bodyPr/>
          <a:lstStyle/>
          <a:p>
            <a:fld id="{8B524A7E-31A5-48EC-A9DB-A73A057130F8}" type="slidenum">
              <a:rPr lang="en-GB" smtClean="0"/>
              <a:t>22</a:t>
            </a:fld>
            <a:endParaRPr lang="en-GB"/>
          </a:p>
        </p:txBody>
      </p:sp>
    </p:spTree>
    <p:extLst>
      <p:ext uri="{BB962C8B-B14F-4D97-AF65-F5344CB8AC3E}">
        <p14:creationId xmlns:p14="http://schemas.microsoft.com/office/powerpoint/2010/main" val="28508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401204" y="178296"/>
            <a:ext cx="7846683" cy="2985433"/>
          </a:xfrm>
          <a:prstGeom prst="rect">
            <a:avLst/>
          </a:prstGeom>
        </p:spPr>
        <p:txBody>
          <a:bodyPr wrap="square">
            <a:spAutoFit/>
          </a:bodyPr>
          <a:lstStyle/>
          <a:p>
            <a:pPr algn="ctr"/>
            <a:endParaRPr lang="nb-NO" sz="2200" b="1" dirty="0">
              <a:solidFill>
                <a:srgbClr val="000000"/>
              </a:solidFill>
              <a:latin typeface="Calibri" panose="020F0502020204030204" pitchFamily="34" charset="0"/>
            </a:endParaRPr>
          </a:p>
          <a:p>
            <a:pPr algn="ctr"/>
            <a:endParaRPr lang="nb-NO" sz="2200" b="1" dirty="0">
              <a:solidFill>
                <a:srgbClr val="000000"/>
              </a:solidFill>
              <a:latin typeface="Calibri" panose="020F0502020204030204" pitchFamily="34" charset="0"/>
            </a:endParaRPr>
          </a:p>
          <a:p>
            <a:pPr marL="342900" indent="-342900">
              <a:buFont typeface="Arial" panose="020B0604020202020204" pitchFamily="34" charset="0"/>
              <a:buChar char="•"/>
            </a:pPr>
            <a:r>
              <a:rPr lang="nb-NO" sz="2000" dirty="0" err="1">
                <a:solidFill>
                  <a:srgbClr val="000000"/>
                </a:solidFill>
                <a:latin typeface="Calibri" panose="020F0502020204030204" pitchFamily="34" charset="0"/>
              </a:rPr>
              <a:t>Importantly</a:t>
            </a:r>
            <a:r>
              <a:rPr lang="nb-NO" sz="2000" dirty="0">
                <a:solidFill>
                  <a:srgbClr val="000000"/>
                </a:solidFill>
                <a:latin typeface="Calibri" panose="020F0502020204030204" pitchFamily="34" charset="0"/>
              </a:rPr>
              <a:t>, </a:t>
            </a:r>
            <a:r>
              <a:rPr lang="nb-NO" sz="2000" dirty="0" err="1">
                <a:solidFill>
                  <a:srgbClr val="000000"/>
                </a:solidFill>
                <a:latin typeface="Calibri" panose="020F0502020204030204" pitchFamily="34" charset="0"/>
              </a:rPr>
              <a:t>the</a:t>
            </a:r>
            <a:r>
              <a:rPr lang="nb-NO" sz="2000" dirty="0">
                <a:solidFill>
                  <a:srgbClr val="000000"/>
                </a:solidFill>
                <a:latin typeface="Calibri" panose="020F0502020204030204" pitchFamily="34" charset="0"/>
              </a:rPr>
              <a:t> R </a:t>
            </a:r>
            <a:r>
              <a:rPr lang="nb-NO" sz="2000" dirty="0" err="1">
                <a:solidFill>
                  <a:srgbClr val="000000"/>
                </a:solidFill>
                <a:latin typeface="Calibri" panose="020F0502020204030204" pitchFamily="34" charset="0"/>
              </a:rPr>
              <a:t>language</a:t>
            </a:r>
            <a:r>
              <a:rPr lang="nb-NO" sz="2000" dirty="0">
                <a:solidFill>
                  <a:srgbClr val="000000"/>
                </a:solidFill>
                <a:latin typeface="Calibri" panose="020F0502020204030204" pitchFamily="34" charset="0"/>
              </a:rPr>
              <a:t> is </a:t>
            </a:r>
            <a:r>
              <a:rPr lang="nb-NO" sz="2000" dirty="0" err="1">
                <a:solidFill>
                  <a:srgbClr val="000000"/>
                </a:solidFill>
                <a:latin typeface="Calibri" panose="020F0502020204030204" pitchFamily="34" charset="0"/>
              </a:rPr>
              <a:t>object-oriented</a:t>
            </a:r>
            <a:r>
              <a:rPr lang="nb-NO" sz="2000" dirty="0">
                <a:solidFill>
                  <a:srgbClr val="000000"/>
                </a:solidFill>
                <a:latin typeface="Calibri" panose="020F0502020204030204" pitchFamily="34" charset="0"/>
              </a:rPr>
              <a:t>, </a:t>
            </a:r>
            <a:r>
              <a:rPr lang="nb-NO" sz="2000" dirty="0" err="1">
                <a:solidFill>
                  <a:srgbClr val="000000"/>
                </a:solidFill>
                <a:latin typeface="Calibri" panose="020F0502020204030204" pitchFamily="34" charset="0"/>
              </a:rPr>
              <a:t>which</a:t>
            </a:r>
            <a:r>
              <a:rPr lang="nb-NO" sz="2000" dirty="0">
                <a:solidFill>
                  <a:srgbClr val="000000"/>
                </a:solidFill>
                <a:latin typeface="Calibri" panose="020F0502020204030204" pitchFamily="34" charset="0"/>
              </a:rPr>
              <a:t> </a:t>
            </a:r>
            <a:r>
              <a:rPr lang="nb-NO" sz="2000" dirty="0" err="1">
                <a:solidFill>
                  <a:srgbClr val="000000"/>
                </a:solidFill>
                <a:latin typeface="Calibri" panose="020F0502020204030204" pitchFamily="34" charset="0"/>
              </a:rPr>
              <a:t>means</a:t>
            </a:r>
            <a:r>
              <a:rPr lang="nb-NO" sz="2000" dirty="0">
                <a:solidFill>
                  <a:srgbClr val="000000"/>
                </a:solidFill>
                <a:latin typeface="Calibri" panose="020F0502020204030204" pitchFamily="34" charset="0"/>
              </a:rPr>
              <a:t> it is sensitive to spelling and </a:t>
            </a:r>
            <a:r>
              <a:rPr lang="nb-NO" sz="2000" dirty="0" err="1">
                <a:solidFill>
                  <a:srgbClr val="000000"/>
                </a:solidFill>
                <a:latin typeface="Calibri" panose="020F0502020204030204" pitchFamily="34" charset="0"/>
              </a:rPr>
              <a:t>capitals</a:t>
            </a:r>
            <a:r>
              <a:rPr lang="nb-NO" sz="2000" dirty="0">
                <a:solidFill>
                  <a:srgbClr val="000000"/>
                </a:solidFill>
                <a:latin typeface="Calibri" panose="020F0502020204030204" pitchFamily="34" charset="0"/>
              </a:rPr>
              <a:t>:</a:t>
            </a:r>
          </a:p>
          <a:p>
            <a:endParaRPr lang="nb-NO" sz="2000" dirty="0">
              <a:solidFill>
                <a:srgbClr val="000000"/>
              </a:solidFill>
              <a:latin typeface="Calibri" panose="020F0502020204030204" pitchFamily="34" charset="0"/>
            </a:endParaRPr>
          </a:p>
          <a:p>
            <a:r>
              <a:rPr lang="en-GB" sz="1400" dirty="0">
                <a:solidFill>
                  <a:srgbClr val="0000FF"/>
                </a:solidFill>
                <a:latin typeface="Lucida Console" panose="020B0609040504020204" pitchFamily="49" charset="0"/>
              </a:rPr>
              <a:t>&gt; </a:t>
            </a:r>
            <a:r>
              <a:rPr lang="en-GB" sz="1400" dirty="0" err="1">
                <a:solidFill>
                  <a:srgbClr val="0000FF"/>
                </a:solidFill>
                <a:latin typeface="Lucida Console" panose="020B0609040504020204" pitchFamily="49" charset="0"/>
              </a:rPr>
              <a:t>ValueA</a:t>
            </a:r>
            <a:r>
              <a:rPr lang="en-GB" sz="1400" dirty="0">
                <a:solidFill>
                  <a:srgbClr val="0000FF"/>
                </a:solidFill>
                <a:latin typeface="Lucida Console" panose="020B0609040504020204" pitchFamily="49" charset="0"/>
              </a:rPr>
              <a:t> &lt;- 4 # With this you tell R that </a:t>
            </a:r>
            <a:r>
              <a:rPr lang="en-GB" sz="1400" dirty="0" err="1">
                <a:solidFill>
                  <a:srgbClr val="0000FF"/>
                </a:solidFill>
                <a:latin typeface="Lucida Console" panose="020B0609040504020204" pitchFamily="49" charset="0"/>
              </a:rPr>
              <a:t>ValueA</a:t>
            </a:r>
            <a:r>
              <a:rPr lang="en-GB" sz="1400" dirty="0">
                <a:solidFill>
                  <a:srgbClr val="0000FF"/>
                </a:solidFill>
                <a:latin typeface="Lucida Console" panose="020B0609040504020204" pitchFamily="49" charset="0"/>
              </a:rPr>
              <a:t> is equal (“&lt;-”) to 4</a:t>
            </a:r>
          </a:p>
          <a:p>
            <a:r>
              <a:rPr lang="en-GB" sz="1400" dirty="0">
                <a:solidFill>
                  <a:srgbClr val="0000FF"/>
                </a:solidFill>
                <a:latin typeface="Lucida Console" panose="020B0609040504020204" pitchFamily="49" charset="0"/>
              </a:rPr>
              <a:t>&gt; </a:t>
            </a:r>
            <a:r>
              <a:rPr lang="en-GB" sz="1400" dirty="0" err="1">
                <a:solidFill>
                  <a:srgbClr val="0000FF"/>
                </a:solidFill>
                <a:latin typeface="Lucida Console" panose="020B0609040504020204" pitchFamily="49" charset="0"/>
              </a:rPr>
              <a:t>valueA</a:t>
            </a:r>
            <a:endParaRPr lang="en-GB" sz="1400" dirty="0">
              <a:solidFill>
                <a:srgbClr val="0000FF"/>
              </a:solidFill>
              <a:latin typeface="Lucida Console" panose="020B0609040504020204" pitchFamily="49" charset="0"/>
            </a:endParaRPr>
          </a:p>
          <a:p>
            <a:r>
              <a:rPr lang="en-GB" sz="1400" dirty="0">
                <a:solidFill>
                  <a:srgbClr val="C00000"/>
                </a:solidFill>
                <a:latin typeface="Lucida Console" panose="020B0609040504020204" pitchFamily="49" charset="0"/>
              </a:rPr>
              <a:t>Error: object '</a:t>
            </a:r>
            <a:r>
              <a:rPr lang="en-GB" sz="1400" dirty="0" err="1">
                <a:solidFill>
                  <a:srgbClr val="C00000"/>
                </a:solidFill>
                <a:latin typeface="Lucida Console" panose="020B0609040504020204" pitchFamily="49" charset="0"/>
              </a:rPr>
              <a:t>valueA</a:t>
            </a:r>
            <a:r>
              <a:rPr lang="en-GB" sz="1400" dirty="0">
                <a:solidFill>
                  <a:srgbClr val="C00000"/>
                </a:solidFill>
                <a:latin typeface="Lucida Console" panose="020B0609040504020204" pitchFamily="49" charset="0"/>
              </a:rPr>
              <a:t>' not found</a:t>
            </a:r>
          </a:p>
          <a:p>
            <a:r>
              <a:rPr lang="en-GB" sz="1400" dirty="0">
                <a:solidFill>
                  <a:srgbClr val="0000FF"/>
                </a:solidFill>
                <a:latin typeface="Lucida Console" panose="020B0609040504020204" pitchFamily="49" charset="0"/>
              </a:rPr>
              <a:t>&gt; </a:t>
            </a:r>
            <a:r>
              <a:rPr lang="en-GB" sz="1400" dirty="0" err="1">
                <a:solidFill>
                  <a:srgbClr val="0000FF"/>
                </a:solidFill>
                <a:latin typeface="Lucida Console" panose="020B0609040504020204" pitchFamily="49" charset="0"/>
              </a:rPr>
              <a:t>ValueA</a:t>
            </a:r>
            <a:r>
              <a:rPr lang="en-GB" sz="1400" dirty="0">
                <a:solidFill>
                  <a:srgbClr val="0000FF"/>
                </a:solidFill>
                <a:latin typeface="Lucida Console" panose="020B0609040504020204" pitchFamily="49" charset="0"/>
              </a:rPr>
              <a:t> # Capitals are important! We defined </a:t>
            </a:r>
            <a:r>
              <a:rPr lang="en-GB" sz="1400" b="1" dirty="0" err="1">
                <a:solidFill>
                  <a:srgbClr val="C00000"/>
                </a:solidFill>
                <a:latin typeface="Lucida Console" panose="020B0609040504020204" pitchFamily="49" charset="0"/>
              </a:rPr>
              <a:t>V</a:t>
            </a:r>
            <a:r>
              <a:rPr lang="en-GB" sz="1400" dirty="0" err="1">
                <a:solidFill>
                  <a:srgbClr val="0000FF"/>
                </a:solidFill>
                <a:latin typeface="Lucida Console" panose="020B0609040504020204" pitchFamily="49" charset="0"/>
              </a:rPr>
              <a:t>alueA</a:t>
            </a:r>
            <a:r>
              <a:rPr lang="en-GB" sz="1400" dirty="0">
                <a:solidFill>
                  <a:srgbClr val="0000FF"/>
                </a:solidFill>
                <a:latin typeface="Lucida Console" panose="020B0609040504020204" pitchFamily="49" charset="0"/>
              </a:rPr>
              <a:t>, not </a:t>
            </a:r>
            <a:r>
              <a:rPr lang="en-GB" sz="1400" dirty="0" err="1">
                <a:solidFill>
                  <a:srgbClr val="0000FF"/>
                </a:solidFill>
                <a:latin typeface="Lucida Console" panose="020B0609040504020204" pitchFamily="49" charset="0"/>
              </a:rPr>
              <a:t>valueA</a:t>
            </a:r>
            <a:endParaRPr lang="en-GB" sz="1400" dirty="0">
              <a:solidFill>
                <a:srgbClr val="0000FF"/>
              </a:solidFill>
              <a:latin typeface="Lucida Console" panose="020B0609040504020204" pitchFamily="49" charset="0"/>
            </a:endParaRPr>
          </a:p>
          <a:p>
            <a:r>
              <a:rPr lang="en-GB" sz="1400" dirty="0">
                <a:solidFill>
                  <a:srgbClr val="000000"/>
                </a:solidFill>
                <a:latin typeface="Lucida Console" panose="020B0609040504020204" pitchFamily="49" charset="0"/>
              </a:rPr>
              <a:t>[1] 4</a:t>
            </a:r>
          </a:p>
          <a:p>
            <a:pPr lvl="0" eaLnBrk="0" fontAlgn="base" hangingPunct="0">
              <a:spcBef>
                <a:spcPct val="0"/>
              </a:spcBef>
              <a:spcAft>
                <a:spcPct val="0"/>
              </a:spcAft>
            </a:pPr>
            <a:endParaRPr lang="en-US" altLang="en-US" sz="1400" dirty="0">
              <a:solidFill>
                <a:srgbClr val="000000"/>
              </a:solidFill>
              <a:latin typeface="Lucida Console" panose="020B0609040504020204" pitchFamily="49" charset="0"/>
            </a:endParaRPr>
          </a:p>
        </p:txBody>
      </p:sp>
      <p:sp>
        <p:nvSpPr>
          <p:cNvPr id="26" name="Rectangle 25"/>
          <p:cNvSpPr/>
          <p:nvPr/>
        </p:nvSpPr>
        <p:spPr>
          <a:xfrm>
            <a:off x="0" y="178296"/>
            <a:ext cx="9039225" cy="430887"/>
          </a:xfrm>
          <a:prstGeom prst="rect">
            <a:avLst/>
          </a:prstGeom>
        </p:spPr>
        <p:txBody>
          <a:bodyPr wrap="square">
            <a:spAutoFit/>
          </a:bodyPr>
          <a:lstStyle/>
          <a:p>
            <a:pPr algn="ctr"/>
            <a:r>
              <a:rPr lang="nb-NO" sz="2200" b="1" dirty="0">
                <a:solidFill>
                  <a:srgbClr val="000000"/>
                </a:solidFill>
                <a:latin typeface="Calibri" panose="020F0502020204030204" pitchFamily="34" charset="0"/>
              </a:rPr>
              <a:t>The R </a:t>
            </a:r>
            <a:r>
              <a:rPr lang="nb-NO" sz="2200" b="1" dirty="0" err="1">
                <a:solidFill>
                  <a:srgbClr val="000000"/>
                </a:solidFill>
                <a:latin typeface="Calibri" panose="020F0502020204030204" pitchFamily="34" charset="0"/>
              </a:rPr>
              <a:t>language</a:t>
            </a:r>
            <a:endParaRPr lang="nb-NO" sz="2200" b="1" dirty="0">
              <a:solidFill>
                <a:srgbClr val="000000"/>
              </a:solidFill>
              <a:latin typeface="Calibri" panose="020F0502020204030204" pitchFamily="34" charset="0"/>
            </a:endParaRPr>
          </a:p>
        </p:txBody>
      </p:sp>
      <p:sp>
        <p:nvSpPr>
          <p:cNvPr id="2" name="Slide Number Placeholder 1">
            <a:extLst>
              <a:ext uri="{FF2B5EF4-FFF2-40B4-BE49-F238E27FC236}">
                <a16:creationId xmlns:a16="http://schemas.microsoft.com/office/drawing/2014/main" id="{E21EE9EC-2C7C-47BD-A08B-E07D843BB134}"/>
              </a:ext>
            </a:extLst>
          </p:cNvPr>
          <p:cNvSpPr>
            <a:spLocks noGrp="1"/>
          </p:cNvSpPr>
          <p:nvPr>
            <p:ph type="sldNum" sz="quarter" idx="10"/>
          </p:nvPr>
        </p:nvSpPr>
        <p:spPr/>
        <p:txBody>
          <a:bodyPr/>
          <a:lstStyle/>
          <a:p>
            <a:fld id="{8B524A7E-31A5-48EC-A9DB-A73A057130F8}" type="slidenum">
              <a:rPr lang="en-GB" smtClean="0"/>
              <a:t>23</a:t>
            </a:fld>
            <a:endParaRPr lang="en-GB"/>
          </a:p>
        </p:txBody>
      </p:sp>
    </p:spTree>
    <p:extLst>
      <p:ext uri="{BB962C8B-B14F-4D97-AF65-F5344CB8AC3E}">
        <p14:creationId xmlns:p14="http://schemas.microsoft.com/office/powerpoint/2010/main" val="4011668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401204" y="178296"/>
            <a:ext cx="8742796" cy="6709529"/>
          </a:xfrm>
          <a:prstGeom prst="rect">
            <a:avLst/>
          </a:prstGeom>
        </p:spPr>
        <p:txBody>
          <a:bodyPr wrap="square">
            <a:spAutoFit/>
          </a:bodyPr>
          <a:lstStyle/>
          <a:p>
            <a:pPr algn="ctr"/>
            <a:endParaRPr lang="nb-NO" sz="2200" b="1" dirty="0">
              <a:solidFill>
                <a:srgbClr val="000000"/>
              </a:solidFill>
              <a:latin typeface="Calibri" panose="020F0502020204030204" pitchFamily="34" charset="0"/>
            </a:endParaRPr>
          </a:p>
          <a:p>
            <a:pPr algn="ctr"/>
            <a:endParaRPr lang="nb-NO" sz="2200" b="1" dirty="0">
              <a:solidFill>
                <a:srgbClr val="000000"/>
              </a:solidFill>
              <a:latin typeface="Calibri" panose="020F0502020204030204" pitchFamily="34" charset="0"/>
            </a:endParaRPr>
          </a:p>
          <a:p>
            <a:r>
              <a:rPr lang="nb-NO" sz="2000" dirty="0">
                <a:solidFill>
                  <a:srgbClr val="000000"/>
                </a:solidFill>
                <a:latin typeface="Calibri" panose="020F0502020204030204" pitchFamily="34" charset="0"/>
              </a:rPr>
              <a:t>To </a:t>
            </a:r>
            <a:r>
              <a:rPr lang="nb-NO" sz="2000" dirty="0" err="1">
                <a:solidFill>
                  <a:srgbClr val="000000"/>
                </a:solidFill>
                <a:latin typeface="Calibri" panose="020F0502020204030204" pitchFamily="34" charset="0"/>
              </a:rPr>
              <a:t>wrap</a:t>
            </a:r>
            <a:r>
              <a:rPr lang="nb-NO" sz="2000" dirty="0">
                <a:solidFill>
                  <a:srgbClr val="000000"/>
                </a:solidFill>
                <a:latin typeface="Calibri" panose="020F0502020204030204" pitchFamily="34" charset="0"/>
              </a:rPr>
              <a:t> up </a:t>
            </a:r>
            <a:r>
              <a:rPr lang="nb-NO" sz="2000" dirty="0" err="1">
                <a:solidFill>
                  <a:srgbClr val="000000"/>
                </a:solidFill>
                <a:latin typeface="Calibri" panose="020F0502020204030204" pitchFamily="34" charset="0"/>
              </a:rPr>
              <a:t>this</a:t>
            </a:r>
            <a:r>
              <a:rPr lang="nb-NO" sz="2000" dirty="0">
                <a:solidFill>
                  <a:srgbClr val="000000"/>
                </a:solidFill>
                <a:latin typeface="Calibri" panose="020F0502020204030204" pitchFamily="34" charset="0"/>
              </a:rPr>
              <a:t> </a:t>
            </a:r>
            <a:r>
              <a:rPr lang="nb-NO" sz="2000" dirty="0" err="1">
                <a:solidFill>
                  <a:srgbClr val="000000"/>
                </a:solidFill>
                <a:latin typeface="Calibri" panose="020F0502020204030204" pitchFamily="34" charset="0"/>
              </a:rPr>
              <a:t>quick</a:t>
            </a:r>
            <a:r>
              <a:rPr lang="nb-NO" sz="2000" dirty="0">
                <a:solidFill>
                  <a:srgbClr val="000000"/>
                </a:solidFill>
                <a:latin typeface="Calibri" panose="020F0502020204030204" pitchFamily="34" charset="0"/>
              </a:rPr>
              <a:t> </a:t>
            </a:r>
            <a:r>
              <a:rPr lang="nb-NO" sz="2000" dirty="0" err="1">
                <a:solidFill>
                  <a:srgbClr val="000000"/>
                </a:solidFill>
                <a:latin typeface="Calibri" panose="020F0502020204030204" pitchFamily="34" charset="0"/>
              </a:rPr>
              <a:t>introduction</a:t>
            </a:r>
            <a:r>
              <a:rPr lang="nb-NO" sz="2000" dirty="0">
                <a:solidFill>
                  <a:srgbClr val="000000"/>
                </a:solidFill>
                <a:latin typeface="Calibri" panose="020F0502020204030204" pitchFamily="34" charset="0"/>
              </a:rPr>
              <a:t> to </a:t>
            </a:r>
            <a:r>
              <a:rPr lang="nb-NO" sz="2000" dirty="0" err="1">
                <a:solidFill>
                  <a:srgbClr val="000000"/>
                </a:solidFill>
                <a:latin typeface="Calibri" panose="020F0502020204030204" pitchFamily="34" charset="0"/>
              </a:rPr>
              <a:t>the</a:t>
            </a:r>
            <a:r>
              <a:rPr lang="nb-NO" sz="2000" dirty="0">
                <a:solidFill>
                  <a:srgbClr val="000000"/>
                </a:solidFill>
                <a:latin typeface="Calibri" panose="020F0502020204030204" pitchFamily="34" charset="0"/>
              </a:rPr>
              <a:t> R </a:t>
            </a:r>
            <a:r>
              <a:rPr lang="nb-NO" sz="2000" dirty="0" err="1">
                <a:solidFill>
                  <a:srgbClr val="000000"/>
                </a:solidFill>
                <a:latin typeface="Calibri" panose="020F0502020204030204" pitchFamily="34" charset="0"/>
              </a:rPr>
              <a:t>language</a:t>
            </a:r>
            <a:r>
              <a:rPr lang="nb-NO" sz="2000" dirty="0">
                <a:solidFill>
                  <a:srgbClr val="000000"/>
                </a:solidFill>
                <a:latin typeface="Calibri" panose="020F0502020204030204" pitchFamily="34" charset="0"/>
              </a:rPr>
              <a:t>, </a:t>
            </a:r>
            <a:r>
              <a:rPr lang="nb-NO" sz="2000" dirty="0" err="1">
                <a:solidFill>
                  <a:srgbClr val="000000"/>
                </a:solidFill>
                <a:latin typeface="Calibri" panose="020F0502020204030204" pitchFamily="34" charset="0"/>
              </a:rPr>
              <a:t>the</a:t>
            </a:r>
            <a:r>
              <a:rPr lang="nb-NO" sz="2000" dirty="0">
                <a:solidFill>
                  <a:srgbClr val="000000"/>
                </a:solidFill>
                <a:latin typeface="Calibri" panose="020F0502020204030204" pitchFamily="34" charset="0"/>
              </a:rPr>
              <a:t> </a:t>
            </a:r>
            <a:r>
              <a:rPr lang="nb-NO" sz="2000" dirty="0" err="1">
                <a:solidFill>
                  <a:srgbClr val="000000"/>
                </a:solidFill>
                <a:latin typeface="Calibri" panose="020F0502020204030204" pitchFamily="34" charset="0"/>
              </a:rPr>
              <a:t>above</a:t>
            </a:r>
            <a:r>
              <a:rPr lang="nb-NO" sz="2000" dirty="0">
                <a:solidFill>
                  <a:srgbClr val="000000"/>
                </a:solidFill>
                <a:latin typeface="Calibri" panose="020F0502020204030204" pitchFamily="34" charset="0"/>
              </a:rPr>
              <a:t> </a:t>
            </a:r>
            <a:r>
              <a:rPr lang="nb-NO" sz="2000" dirty="0" err="1">
                <a:solidFill>
                  <a:srgbClr val="000000"/>
                </a:solidFill>
                <a:latin typeface="Calibri" panose="020F0502020204030204" pitchFamily="34" charset="0"/>
              </a:rPr>
              <a:t>examples</a:t>
            </a:r>
            <a:r>
              <a:rPr lang="nb-NO" sz="2000" dirty="0">
                <a:solidFill>
                  <a:srgbClr val="000000"/>
                </a:solidFill>
                <a:latin typeface="Calibri" panose="020F0502020204030204" pitchFamily="34" charset="0"/>
              </a:rPr>
              <a:t> </a:t>
            </a:r>
            <a:r>
              <a:rPr lang="nb-NO" sz="2000" dirty="0" err="1">
                <a:solidFill>
                  <a:srgbClr val="000000"/>
                </a:solidFill>
                <a:latin typeface="Calibri" panose="020F0502020204030204" pitchFamily="34" charset="0"/>
              </a:rPr>
              <a:t>illustrate</a:t>
            </a:r>
            <a:r>
              <a:rPr lang="nb-NO" sz="2000" dirty="0">
                <a:solidFill>
                  <a:srgbClr val="000000"/>
                </a:solidFill>
                <a:latin typeface="Calibri" panose="020F0502020204030204" pitchFamily="34" charset="0"/>
              </a:rPr>
              <a:t> </a:t>
            </a:r>
            <a:r>
              <a:rPr lang="nb-NO" sz="2000" dirty="0" err="1">
                <a:solidFill>
                  <a:srgbClr val="000000"/>
                </a:solidFill>
                <a:latin typeface="Calibri" panose="020F0502020204030204" pitchFamily="34" charset="0"/>
              </a:rPr>
              <a:t>that</a:t>
            </a:r>
            <a:r>
              <a:rPr lang="nb-NO" sz="2000" dirty="0">
                <a:solidFill>
                  <a:srgbClr val="000000"/>
                </a:solidFill>
                <a:latin typeface="Calibri" panose="020F0502020204030204" pitchFamily="34" charset="0"/>
              </a:rPr>
              <a:t> a single line </a:t>
            </a:r>
            <a:r>
              <a:rPr lang="nb-NO" sz="2000" dirty="0" err="1">
                <a:solidFill>
                  <a:srgbClr val="000000"/>
                </a:solidFill>
                <a:latin typeface="Calibri" panose="020F0502020204030204" pitchFamily="34" charset="0"/>
              </a:rPr>
              <a:t>of</a:t>
            </a:r>
            <a:r>
              <a:rPr lang="nb-NO" sz="2000" dirty="0">
                <a:solidFill>
                  <a:srgbClr val="000000"/>
                </a:solidFill>
                <a:latin typeface="Calibri" panose="020F0502020204030204" pitchFamily="34" charset="0"/>
              </a:rPr>
              <a:t> </a:t>
            </a:r>
            <a:r>
              <a:rPr lang="nb-NO" sz="2000" dirty="0" err="1">
                <a:solidFill>
                  <a:srgbClr val="000000"/>
                </a:solidFill>
                <a:latin typeface="Calibri" panose="020F0502020204030204" pitchFamily="34" charset="0"/>
              </a:rPr>
              <a:t>code</a:t>
            </a:r>
            <a:r>
              <a:rPr lang="nb-NO" sz="2000" dirty="0">
                <a:solidFill>
                  <a:srgbClr val="000000"/>
                </a:solidFill>
                <a:latin typeface="Calibri" panose="020F0502020204030204" pitchFamily="34" charset="0"/>
              </a:rPr>
              <a:t> </a:t>
            </a:r>
            <a:r>
              <a:rPr lang="nb-NO" sz="2000" dirty="0" err="1">
                <a:solidFill>
                  <a:srgbClr val="000000"/>
                </a:solidFill>
                <a:latin typeface="Calibri" panose="020F0502020204030204" pitchFamily="34" charset="0"/>
              </a:rPr>
              <a:t>does</a:t>
            </a:r>
            <a:r>
              <a:rPr lang="nb-NO" sz="2000" dirty="0">
                <a:solidFill>
                  <a:srgbClr val="000000"/>
                </a:solidFill>
                <a:latin typeface="Calibri" panose="020F0502020204030204" pitchFamily="34" charset="0"/>
              </a:rPr>
              <a:t> </a:t>
            </a:r>
            <a:r>
              <a:rPr lang="nb-NO" sz="2000" dirty="0" err="1">
                <a:solidFill>
                  <a:srgbClr val="000000"/>
                </a:solidFill>
                <a:latin typeface="Calibri" panose="020F0502020204030204" pitchFamily="34" charset="0"/>
              </a:rPr>
              <a:t>one</a:t>
            </a:r>
            <a:r>
              <a:rPr lang="nb-NO" sz="2000" dirty="0">
                <a:solidFill>
                  <a:srgbClr val="000000"/>
                </a:solidFill>
                <a:latin typeface="Calibri" panose="020F0502020204030204" pitchFamily="34" charset="0"/>
              </a:rPr>
              <a:t> </a:t>
            </a:r>
            <a:r>
              <a:rPr lang="nb-NO" sz="2000" dirty="0" err="1">
                <a:solidFill>
                  <a:srgbClr val="000000"/>
                </a:solidFill>
                <a:latin typeface="Calibri" panose="020F0502020204030204" pitchFamily="34" charset="0"/>
              </a:rPr>
              <a:t>of</a:t>
            </a:r>
            <a:r>
              <a:rPr lang="nb-NO" sz="2000" dirty="0">
                <a:solidFill>
                  <a:srgbClr val="000000"/>
                </a:solidFill>
                <a:latin typeface="Calibri" panose="020F0502020204030204" pitchFamily="34" charset="0"/>
              </a:rPr>
              <a:t> </a:t>
            </a:r>
            <a:r>
              <a:rPr lang="nb-NO" sz="2000" dirty="0" err="1">
                <a:solidFill>
                  <a:srgbClr val="000000"/>
                </a:solidFill>
                <a:latin typeface="Calibri" panose="020F0502020204030204" pitchFamily="34" charset="0"/>
              </a:rPr>
              <a:t>the</a:t>
            </a:r>
            <a:r>
              <a:rPr lang="nb-NO" sz="2000" dirty="0">
                <a:solidFill>
                  <a:srgbClr val="000000"/>
                </a:solidFill>
                <a:latin typeface="Calibri" panose="020F0502020204030204" pitchFamily="34" charset="0"/>
              </a:rPr>
              <a:t> </a:t>
            </a:r>
            <a:r>
              <a:rPr lang="nb-NO" sz="2000" dirty="0" err="1">
                <a:solidFill>
                  <a:srgbClr val="000000"/>
                </a:solidFill>
                <a:latin typeface="Calibri" panose="020F0502020204030204" pitchFamily="34" charset="0"/>
              </a:rPr>
              <a:t>following</a:t>
            </a:r>
            <a:r>
              <a:rPr lang="nb-NO" sz="2000" dirty="0">
                <a:solidFill>
                  <a:srgbClr val="000000"/>
                </a:solidFill>
                <a:latin typeface="Calibri" panose="020F0502020204030204" pitchFamily="34" charset="0"/>
              </a:rPr>
              <a:t>:</a:t>
            </a:r>
          </a:p>
          <a:p>
            <a:endParaRPr lang="nb-NO" sz="2000" dirty="0">
              <a:solidFill>
                <a:srgbClr val="000000"/>
              </a:solidFill>
              <a:latin typeface="Calibri" panose="020F0502020204030204" pitchFamily="34" charset="0"/>
            </a:endParaRPr>
          </a:p>
          <a:p>
            <a:pPr marL="457200" indent="-457200">
              <a:buAutoNum type="arabicParenR"/>
            </a:pPr>
            <a:r>
              <a:rPr lang="nb-NO" sz="2000" dirty="0">
                <a:solidFill>
                  <a:srgbClr val="000000"/>
                </a:solidFill>
                <a:latin typeface="Calibri" panose="020F0502020204030204" pitchFamily="34" charset="0"/>
              </a:rPr>
              <a:t>It </a:t>
            </a:r>
            <a:r>
              <a:rPr lang="nb-NO" sz="2000" dirty="0" err="1">
                <a:solidFill>
                  <a:srgbClr val="000000"/>
                </a:solidFill>
                <a:latin typeface="Calibri" panose="020F0502020204030204" pitchFamily="34" charset="0"/>
              </a:rPr>
              <a:t>directly</a:t>
            </a:r>
            <a:r>
              <a:rPr lang="nb-NO" sz="2000" dirty="0">
                <a:solidFill>
                  <a:srgbClr val="000000"/>
                </a:solidFill>
                <a:latin typeface="Calibri" panose="020F0502020204030204" pitchFamily="34" charset="0"/>
              </a:rPr>
              <a:t> </a:t>
            </a:r>
            <a:r>
              <a:rPr lang="nb-NO" sz="2000" dirty="0" err="1">
                <a:solidFill>
                  <a:srgbClr val="000000"/>
                </a:solidFill>
                <a:latin typeface="Calibri" panose="020F0502020204030204" pitchFamily="34" charset="0"/>
              </a:rPr>
              <a:t>returns</a:t>
            </a:r>
            <a:r>
              <a:rPr lang="nb-NO" sz="2000" dirty="0">
                <a:solidFill>
                  <a:srgbClr val="000000"/>
                </a:solidFill>
                <a:latin typeface="Calibri" panose="020F0502020204030204" pitchFamily="34" charset="0"/>
              </a:rPr>
              <a:t> </a:t>
            </a:r>
            <a:r>
              <a:rPr lang="nb-NO" sz="2000" dirty="0" err="1">
                <a:solidFill>
                  <a:srgbClr val="000000"/>
                </a:solidFill>
                <a:latin typeface="Calibri" panose="020F0502020204030204" pitchFamily="34" charset="0"/>
              </a:rPr>
              <a:t>the</a:t>
            </a:r>
            <a:r>
              <a:rPr lang="nb-NO" sz="2000" dirty="0">
                <a:solidFill>
                  <a:srgbClr val="000000"/>
                </a:solidFill>
                <a:latin typeface="Calibri" panose="020F0502020204030204" pitchFamily="34" charset="0"/>
              </a:rPr>
              <a:t> output </a:t>
            </a:r>
            <a:r>
              <a:rPr lang="nb-NO" sz="2000" dirty="0" err="1">
                <a:solidFill>
                  <a:srgbClr val="000000"/>
                </a:solidFill>
                <a:latin typeface="Calibri" panose="020F0502020204030204" pitchFamily="34" charset="0"/>
              </a:rPr>
              <a:t>of</a:t>
            </a:r>
            <a:r>
              <a:rPr lang="nb-NO" sz="2000" dirty="0">
                <a:solidFill>
                  <a:srgbClr val="000000"/>
                </a:solidFill>
                <a:latin typeface="Calibri" panose="020F0502020204030204" pitchFamily="34" charset="0"/>
              </a:rPr>
              <a:t> a </a:t>
            </a:r>
            <a:r>
              <a:rPr lang="nb-NO" sz="2000" dirty="0" err="1">
                <a:solidFill>
                  <a:srgbClr val="000000"/>
                </a:solidFill>
                <a:latin typeface="Calibri" panose="020F0502020204030204" pitchFamily="34" charset="0"/>
              </a:rPr>
              <a:t>calculation</a:t>
            </a:r>
            <a:r>
              <a:rPr lang="nb-NO" sz="2000" dirty="0">
                <a:solidFill>
                  <a:srgbClr val="000000"/>
                </a:solidFill>
                <a:latin typeface="Calibri" panose="020F0502020204030204" pitchFamily="34" charset="0"/>
              </a:rPr>
              <a:t>:</a:t>
            </a:r>
          </a:p>
          <a:p>
            <a:endParaRPr lang="nb-NO" sz="1400" dirty="0">
              <a:solidFill>
                <a:srgbClr val="000000"/>
              </a:solidFill>
              <a:latin typeface="Calibri" panose="020F0502020204030204" pitchFamily="34" charset="0"/>
            </a:endParaRPr>
          </a:p>
          <a:p>
            <a:r>
              <a:rPr lang="en-US" altLang="en-US" sz="1400" dirty="0">
                <a:solidFill>
                  <a:srgbClr val="0000FF"/>
                </a:solidFill>
                <a:latin typeface="Lucida Console" panose="020B0609040504020204" pitchFamily="49" charset="0"/>
              </a:rPr>
              <a:t>&gt; mean(c(5,4,ValueA)) </a:t>
            </a:r>
          </a:p>
          <a:p>
            <a:r>
              <a:rPr lang="en-US" altLang="en-US" sz="1400" dirty="0">
                <a:solidFill>
                  <a:srgbClr val="000000"/>
                </a:solidFill>
                <a:latin typeface="Lucida Console" panose="020B0609040504020204" pitchFamily="49" charset="0"/>
              </a:rPr>
              <a:t>[1] 4.333333 </a:t>
            </a:r>
          </a:p>
          <a:p>
            <a:endParaRPr lang="nb-NO" sz="2000" dirty="0">
              <a:solidFill>
                <a:srgbClr val="000000"/>
              </a:solidFill>
              <a:latin typeface="Calibri" panose="020F0502020204030204" pitchFamily="34" charset="0"/>
            </a:endParaRPr>
          </a:p>
          <a:p>
            <a:r>
              <a:rPr lang="nb-NO" sz="2000" dirty="0">
                <a:solidFill>
                  <a:srgbClr val="000000"/>
                </a:solidFill>
                <a:latin typeface="Calibri" panose="020F0502020204030204" pitchFamily="34" charset="0"/>
              </a:rPr>
              <a:t>2) It </a:t>
            </a:r>
            <a:r>
              <a:rPr lang="nb-NO" sz="2000" dirty="0" err="1">
                <a:solidFill>
                  <a:srgbClr val="000000"/>
                </a:solidFill>
                <a:latin typeface="Calibri" panose="020F0502020204030204" pitchFamily="34" charset="0"/>
              </a:rPr>
              <a:t>generates</a:t>
            </a:r>
            <a:r>
              <a:rPr lang="nb-NO" sz="2000" dirty="0">
                <a:solidFill>
                  <a:srgbClr val="000000"/>
                </a:solidFill>
                <a:latin typeface="Calibri" panose="020F0502020204030204" pitchFamily="34" charset="0"/>
              </a:rPr>
              <a:t> a </a:t>
            </a:r>
            <a:r>
              <a:rPr lang="nb-NO" sz="2000" dirty="0" err="1">
                <a:solidFill>
                  <a:srgbClr val="000000"/>
                </a:solidFill>
                <a:latin typeface="Calibri" panose="020F0502020204030204" pitchFamily="34" charset="0"/>
              </a:rPr>
              <a:t>graph</a:t>
            </a:r>
            <a:r>
              <a:rPr lang="nb-NO" sz="2000" dirty="0">
                <a:solidFill>
                  <a:srgbClr val="000000"/>
                </a:solidFill>
                <a:latin typeface="Calibri" panose="020F0502020204030204" pitchFamily="34" charset="0"/>
              </a:rPr>
              <a:t>:</a:t>
            </a:r>
          </a:p>
          <a:p>
            <a:endParaRPr lang="nb-NO" sz="2000" dirty="0">
              <a:solidFill>
                <a:srgbClr val="000000"/>
              </a:solidFill>
              <a:latin typeface="Calibri" panose="020F0502020204030204" pitchFamily="34" charset="0"/>
            </a:endParaRPr>
          </a:p>
          <a:p>
            <a:r>
              <a:rPr lang="en-US" altLang="en-US" sz="1400" dirty="0">
                <a:solidFill>
                  <a:srgbClr val="0000FF"/>
                </a:solidFill>
                <a:latin typeface="Lucida Console" panose="020B0609040504020204" pitchFamily="49" charset="0"/>
              </a:rPr>
              <a:t>&gt; hist(c(5,4,9,2,1,1,1,0,3,4,5,6,12))</a:t>
            </a:r>
          </a:p>
          <a:p>
            <a:endParaRPr lang="nb-NO" sz="2000" dirty="0">
              <a:solidFill>
                <a:srgbClr val="000000"/>
              </a:solidFill>
              <a:latin typeface="Calibri" panose="020F0502020204030204" pitchFamily="34" charset="0"/>
            </a:endParaRPr>
          </a:p>
          <a:p>
            <a:r>
              <a:rPr lang="nb-NO" sz="2000" dirty="0">
                <a:solidFill>
                  <a:srgbClr val="000000"/>
                </a:solidFill>
                <a:latin typeface="Calibri" panose="020F0502020204030204" pitchFamily="34" charset="0"/>
              </a:rPr>
              <a:t>3) It </a:t>
            </a:r>
            <a:r>
              <a:rPr lang="nb-NO" sz="2000" dirty="0" err="1">
                <a:solidFill>
                  <a:srgbClr val="000000"/>
                </a:solidFill>
                <a:latin typeface="Calibri" panose="020F0502020204030204" pitchFamily="34" charset="0"/>
              </a:rPr>
              <a:t>adds</a:t>
            </a:r>
            <a:r>
              <a:rPr lang="nb-NO" sz="2000" dirty="0">
                <a:solidFill>
                  <a:srgbClr val="000000"/>
                </a:solidFill>
                <a:latin typeface="Calibri" panose="020F0502020204030204" pitchFamily="34" charset="0"/>
              </a:rPr>
              <a:t> an </a:t>
            </a:r>
            <a:r>
              <a:rPr lang="nb-NO" sz="2000" dirty="0" err="1">
                <a:solidFill>
                  <a:srgbClr val="000000"/>
                </a:solidFill>
                <a:latin typeface="Calibri" panose="020F0502020204030204" pitchFamily="34" charset="0"/>
              </a:rPr>
              <a:t>object</a:t>
            </a:r>
            <a:r>
              <a:rPr lang="nb-NO" sz="2000" dirty="0">
                <a:solidFill>
                  <a:srgbClr val="000000"/>
                </a:solidFill>
                <a:latin typeface="Calibri" panose="020F0502020204030204" pitchFamily="34" charset="0"/>
              </a:rPr>
              <a:t> ( = a </a:t>
            </a:r>
            <a:r>
              <a:rPr lang="nb-NO" sz="2000" dirty="0" err="1">
                <a:solidFill>
                  <a:srgbClr val="000000"/>
                </a:solidFill>
                <a:latin typeface="Calibri" panose="020F0502020204030204" pitchFamily="34" charset="0"/>
              </a:rPr>
              <a:t>value</a:t>
            </a:r>
            <a:r>
              <a:rPr lang="nb-NO" sz="2000" dirty="0">
                <a:solidFill>
                  <a:srgbClr val="000000"/>
                </a:solidFill>
                <a:latin typeface="Calibri" panose="020F0502020204030204" pitchFamily="34" charset="0"/>
              </a:rPr>
              <a:t>, a list, a </a:t>
            </a:r>
            <a:r>
              <a:rPr lang="nb-NO" sz="2000" dirty="0" err="1">
                <a:solidFill>
                  <a:srgbClr val="000000"/>
                </a:solidFill>
                <a:latin typeface="Calibri" panose="020F0502020204030204" pitchFamily="34" charset="0"/>
              </a:rPr>
              <a:t>function</a:t>
            </a:r>
            <a:r>
              <a:rPr lang="nb-NO" sz="2000" dirty="0">
                <a:solidFill>
                  <a:srgbClr val="000000"/>
                </a:solidFill>
                <a:latin typeface="Calibri" panose="020F0502020204030204" pitchFamily="34" charset="0"/>
              </a:rPr>
              <a:t>, …) to </a:t>
            </a:r>
            <a:r>
              <a:rPr lang="nb-NO" sz="2000" dirty="0" err="1">
                <a:solidFill>
                  <a:srgbClr val="000000"/>
                </a:solidFill>
                <a:latin typeface="Calibri" panose="020F0502020204030204" pitchFamily="34" charset="0"/>
              </a:rPr>
              <a:t>your</a:t>
            </a:r>
            <a:r>
              <a:rPr lang="nb-NO" sz="2000" dirty="0">
                <a:solidFill>
                  <a:srgbClr val="000000"/>
                </a:solidFill>
                <a:latin typeface="Calibri" panose="020F0502020204030204" pitchFamily="34" charset="0"/>
              </a:rPr>
              <a:t> </a:t>
            </a:r>
            <a:r>
              <a:rPr lang="nb-NO" sz="2000" dirty="0" err="1">
                <a:solidFill>
                  <a:srgbClr val="000000"/>
                </a:solidFill>
                <a:latin typeface="Calibri" panose="020F0502020204030204" pitchFamily="34" charset="0"/>
              </a:rPr>
              <a:t>workspace</a:t>
            </a:r>
            <a:r>
              <a:rPr lang="nb-NO" sz="2000" dirty="0">
                <a:solidFill>
                  <a:srgbClr val="000000"/>
                </a:solidFill>
                <a:latin typeface="Calibri" panose="020F0502020204030204" pitchFamily="34" charset="0"/>
              </a:rPr>
              <a:t> :</a:t>
            </a:r>
          </a:p>
          <a:p>
            <a:endParaRPr lang="nb-NO" sz="2000" dirty="0">
              <a:solidFill>
                <a:srgbClr val="000000"/>
              </a:solidFill>
              <a:latin typeface="Calibri" panose="020F0502020204030204" pitchFamily="34" charset="0"/>
            </a:endParaRPr>
          </a:p>
          <a:p>
            <a:r>
              <a:rPr lang="en-GB" sz="1400" dirty="0">
                <a:solidFill>
                  <a:srgbClr val="0000FF"/>
                </a:solidFill>
                <a:latin typeface="Lucida Console" panose="020B0609040504020204" pitchFamily="49" charset="0"/>
              </a:rPr>
              <a:t>&gt; </a:t>
            </a:r>
            <a:r>
              <a:rPr lang="en-GB" sz="1400" dirty="0" err="1">
                <a:solidFill>
                  <a:srgbClr val="0000FF"/>
                </a:solidFill>
                <a:latin typeface="Lucida Console" panose="020B0609040504020204" pitchFamily="49" charset="0"/>
              </a:rPr>
              <a:t>ValueB</a:t>
            </a:r>
            <a:r>
              <a:rPr lang="en-GB" sz="1400" dirty="0">
                <a:solidFill>
                  <a:srgbClr val="0000FF"/>
                </a:solidFill>
                <a:latin typeface="Lucida Console" panose="020B0609040504020204" pitchFamily="49" charset="0"/>
              </a:rPr>
              <a:t> &lt;- 9*8</a:t>
            </a:r>
            <a:endParaRPr lang="en-US" altLang="en-US" sz="1400" dirty="0">
              <a:solidFill>
                <a:srgbClr val="0000FF"/>
              </a:solidFill>
              <a:latin typeface="Lucida Console" panose="020B0609040504020204" pitchFamily="49" charset="0"/>
            </a:endParaRPr>
          </a:p>
          <a:p>
            <a:r>
              <a:rPr lang="en-US" altLang="en-US" sz="1400" dirty="0">
                <a:solidFill>
                  <a:srgbClr val="0000FF"/>
                </a:solidFill>
                <a:latin typeface="Lucida Console" panose="020B0609040504020204" pitchFamily="49" charset="0"/>
              </a:rPr>
              <a:t>&gt; C &lt;- hist(c(5,4,9,2,1,1,1,0,3,4,5,6,12))</a:t>
            </a:r>
          </a:p>
          <a:p>
            <a:r>
              <a:rPr lang="en-US" altLang="en-US" sz="1400" dirty="0">
                <a:solidFill>
                  <a:srgbClr val="0000FF"/>
                </a:solidFill>
                <a:latin typeface="Lucida Console" panose="020B0609040504020204" pitchFamily="49" charset="0"/>
              </a:rPr>
              <a:t>&gt; </a:t>
            </a:r>
            <a:r>
              <a:rPr lang="en-US" altLang="en-US" sz="1400" dirty="0" err="1">
                <a:solidFill>
                  <a:srgbClr val="0000FF"/>
                </a:solidFill>
                <a:latin typeface="Lucida Console" panose="020B0609040504020204" pitchFamily="49" charset="0"/>
              </a:rPr>
              <a:t>MyNewFunction</a:t>
            </a:r>
            <a:r>
              <a:rPr lang="en-US" altLang="en-US" sz="1400" dirty="0">
                <a:solidFill>
                  <a:srgbClr val="0000FF"/>
                </a:solidFill>
                <a:latin typeface="Lucida Console" panose="020B0609040504020204" pitchFamily="49" charset="0"/>
              </a:rPr>
              <a:t> &lt;- function(x) {y &lt;- 4*x; y} </a:t>
            </a:r>
          </a:p>
          <a:p>
            <a:endParaRPr lang="nb-NO" sz="2000" dirty="0">
              <a:solidFill>
                <a:srgbClr val="000000"/>
              </a:solidFill>
              <a:latin typeface="Calibri" panose="020F0502020204030204" pitchFamily="34" charset="0"/>
            </a:endParaRPr>
          </a:p>
          <a:p>
            <a:r>
              <a:rPr lang="nb-NO" sz="2000" dirty="0">
                <a:solidFill>
                  <a:srgbClr val="000000"/>
                </a:solidFill>
                <a:latin typeface="Calibri" panose="020F0502020204030204" pitchFamily="34" charset="0"/>
              </a:rPr>
              <a:t>4) It </a:t>
            </a:r>
            <a:r>
              <a:rPr lang="nb-NO" sz="2000" dirty="0" err="1">
                <a:solidFill>
                  <a:srgbClr val="000000"/>
                </a:solidFill>
                <a:latin typeface="Calibri" panose="020F0502020204030204" pitchFamily="34" charset="0"/>
              </a:rPr>
              <a:t>returns</a:t>
            </a:r>
            <a:r>
              <a:rPr lang="nb-NO" sz="2000" dirty="0">
                <a:solidFill>
                  <a:srgbClr val="000000"/>
                </a:solidFill>
                <a:latin typeface="Calibri" panose="020F0502020204030204" pitchFamily="34" charset="0"/>
              </a:rPr>
              <a:t> an </a:t>
            </a:r>
            <a:r>
              <a:rPr lang="nb-NO" sz="2000" dirty="0" err="1">
                <a:solidFill>
                  <a:srgbClr val="000000"/>
                </a:solidFill>
                <a:latin typeface="Calibri" panose="020F0502020204030204" pitchFamily="34" charset="0"/>
              </a:rPr>
              <a:t>error</a:t>
            </a:r>
            <a:r>
              <a:rPr lang="nb-NO" sz="2000" dirty="0">
                <a:solidFill>
                  <a:srgbClr val="000000"/>
                </a:solidFill>
                <a:latin typeface="Calibri" panose="020F0502020204030204" pitchFamily="34" charset="0"/>
              </a:rPr>
              <a:t> </a:t>
            </a:r>
            <a:r>
              <a:rPr lang="nb-NO" sz="2000" dirty="0" err="1">
                <a:solidFill>
                  <a:srgbClr val="000000"/>
                </a:solidFill>
                <a:latin typeface="Calibri" panose="020F0502020204030204" pitchFamily="34" charset="0"/>
              </a:rPr>
              <a:t>message</a:t>
            </a:r>
            <a:r>
              <a:rPr lang="nb-NO" sz="2000" dirty="0">
                <a:solidFill>
                  <a:srgbClr val="000000"/>
                </a:solidFill>
                <a:latin typeface="Calibri" panose="020F0502020204030204" pitchFamily="34" charset="0"/>
              </a:rPr>
              <a:t>:</a:t>
            </a:r>
          </a:p>
          <a:p>
            <a:endParaRPr lang="nb-NO" sz="2000" dirty="0">
              <a:solidFill>
                <a:srgbClr val="000000"/>
              </a:solidFill>
              <a:latin typeface="Calibri" panose="020F0502020204030204" pitchFamily="34" charset="0"/>
            </a:endParaRPr>
          </a:p>
          <a:p>
            <a:r>
              <a:rPr lang="en-US" altLang="en-US" sz="1400" dirty="0">
                <a:solidFill>
                  <a:srgbClr val="0000FF"/>
                </a:solidFill>
                <a:latin typeface="Lucida Console" panose="020B0609040504020204" pitchFamily="49" charset="0"/>
              </a:rPr>
              <a:t>&gt; mean(c(5,4,valueA)) </a:t>
            </a:r>
          </a:p>
          <a:p>
            <a:r>
              <a:rPr lang="en-US" altLang="en-US" sz="1400" dirty="0">
                <a:solidFill>
                  <a:srgbClr val="C5060B"/>
                </a:solidFill>
                <a:latin typeface="Lucida Console" panose="020B0609040504020204" pitchFamily="49" charset="0"/>
              </a:rPr>
              <a:t>Error in mean(c(5, 4, </a:t>
            </a:r>
            <a:r>
              <a:rPr lang="en-US" altLang="en-US" sz="1400" dirty="0" err="1">
                <a:solidFill>
                  <a:srgbClr val="C5060B"/>
                </a:solidFill>
                <a:latin typeface="Lucida Console" panose="020B0609040504020204" pitchFamily="49" charset="0"/>
              </a:rPr>
              <a:t>valueA</a:t>
            </a:r>
            <a:r>
              <a:rPr lang="en-US" altLang="en-US" sz="1400" dirty="0">
                <a:solidFill>
                  <a:srgbClr val="C5060B"/>
                </a:solidFill>
                <a:latin typeface="Lucida Console" panose="020B0609040504020204" pitchFamily="49" charset="0"/>
              </a:rPr>
              <a:t>)) : object '</a:t>
            </a:r>
            <a:r>
              <a:rPr lang="en-US" altLang="en-US" sz="1400" dirty="0" err="1">
                <a:solidFill>
                  <a:srgbClr val="C5060B"/>
                </a:solidFill>
                <a:latin typeface="Lucida Console" panose="020B0609040504020204" pitchFamily="49" charset="0"/>
              </a:rPr>
              <a:t>valueA</a:t>
            </a:r>
            <a:r>
              <a:rPr lang="en-US" altLang="en-US" sz="1400" dirty="0">
                <a:solidFill>
                  <a:srgbClr val="C5060B"/>
                </a:solidFill>
                <a:latin typeface="Lucida Console" panose="020B0609040504020204" pitchFamily="49" charset="0"/>
              </a:rPr>
              <a:t>' not found</a:t>
            </a:r>
          </a:p>
        </p:txBody>
      </p:sp>
      <p:sp>
        <p:nvSpPr>
          <p:cNvPr id="26" name="Rectangle 25"/>
          <p:cNvSpPr/>
          <p:nvPr/>
        </p:nvSpPr>
        <p:spPr>
          <a:xfrm>
            <a:off x="0" y="178296"/>
            <a:ext cx="9039225" cy="430887"/>
          </a:xfrm>
          <a:prstGeom prst="rect">
            <a:avLst/>
          </a:prstGeom>
        </p:spPr>
        <p:txBody>
          <a:bodyPr wrap="square">
            <a:spAutoFit/>
          </a:bodyPr>
          <a:lstStyle/>
          <a:p>
            <a:pPr algn="ctr"/>
            <a:r>
              <a:rPr lang="nb-NO" sz="2200" b="1" dirty="0">
                <a:solidFill>
                  <a:srgbClr val="000000"/>
                </a:solidFill>
                <a:latin typeface="Calibri" panose="020F0502020204030204" pitchFamily="34" charset="0"/>
              </a:rPr>
              <a:t>The R </a:t>
            </a:r>
            <a:r>
              <a:rPr lang="nb-NO" sz="2200" b="1" dirty="0" err="1">
                <a:solidFill>
                  <a:srgbClr val="000000"/>
                </a:solidFill>
                <a:latin typeface="Calibri" panose="020F0502020204030204" pitchFamily="34" charset="0"/>
              </a:rPr>
              <a:t>language</a:t>
            </a:r>
            <a:endParaRPr lang="nb-NO" sz="2200" b="1" dirty="0">
              <a:solidFill>
                <a:srgbClr val="000000"/>
              </a:solidFill>
              <a:latin typeface="Calibri" panose="020F0502020204030204" pitchFamily="34" charset="0"/>
            </a:endParaRPr>
          </a:p>
        </p:txBody>
      </p:sp>
      <p:sp>
        <p:nvSpPr>
          <p:cNvPr id="2" name="Slide Number Placeholder 1">
            <a:extLst>
              <a:ext uri="{FF2B5EF4-FFF2-40B4-BE49-F238E27FC236}">
                <a16:creationId xmlns:a16="http://schemas.microsoft.com/office/drawing/2014/main" id="{DCAE01FA-9824-405E-9CFA-EC0249DE5DFD}"/>
              </a:ext>
            </a:extLst>
          </p:cNvPr>
          <p:cNvSpPr>
            <a:spLocks noGrp="1"/>
          </p:cNvSpPr>
          <p:nvPr>
            <p:ph type="sldNum" sz="quarter" idx="10"/>
          </p:nvPr>
        </p:nvSpPr>
        <p:spPr/>
        <p:txBody>
          <a:bodyPr/>
          <a:lstStyle/>
          <a:p>
            <a:fld id="{8B524A7E-31A5-48EC-A9DB-A73A057130F8}" type="slidenum">
              <a:rPr lang="en-GB" smtClean="0"/>
              <a:t>24</a:t>
            </a:fld>
            <a:endParaRPr lang="en-GB"/>
          </a:p>
        </p:txBody>
      </p:sp>
      <p:pic>
        <p:nvPicPr>
          <p:cNvPr id="5" name="Picture 4">
            <a:extLst>
              <a:ext uri="{FF2B5EF4-FFF2-40B4-BE49-F238E27FC236}">
                <a16:creationId xmlns:a16="http://schemas.microsoft.com/office/drawing/2014/main" id="{084F8645-BAD0-423E-9D1A-0418B4767AB0}"/>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6323579" y="1766087"/>
            <a:ext cx="2796329" cy="2438401"/>
          </a:xfrm>
          <a:prstGeom prst="rect">
            <a:avLst/>
          </a:prstGeom>
        </p:spPr>
      </p:pic>
    </p:spTree>
    <p:extLst>
      <p:ext uri="{BB962C8B-B14F-4D97-AF65-F5344CB8AC3E}">
        <p14:creationId xmlns:p14="http://schemas.microsoft.com/office/powerpoint/2010/main" val="3783370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xEl>
                                              <p:pRg st="4" end="4"/>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xEl>
                                              <p:pRg st="6" end="6"/>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xEl>
                                              <p:pRg st="7" end="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xEl>
                                              <p:pRg st="9" end="9"/>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xEl>
                                              <p:pRg st="11" end="1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xEl>
                                              <p:pRg st="13" end="13"/>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xEl>
                                              <p:pRg st="15" end="1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
                                            <p:txEl>
                                              <p:pRg st="16" end="1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3">
                                            <p:txEl>
                                              <p:pRg st="17" end="1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3">
                                            <p:txEl>
                                              <p:pRg st="19" end="19"/>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3">
                                            <p:txEl>
                                              <p:pRg st="21" end="21"/>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3">
                                            <p:txEl>
                                              <p:pRg st="22" end="2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401204" y="178296"/>
            <a:ext cx="8742796" cy="5693866"/>
          </a:xfrm>
          <a:prstGeom prst="rect">
            <a:avLst/>
          </a:prstGeom>
        </p:spPr>
        <p:txBody>
          <a:bodyPr wrap="square">
            <a:spAutoFit/>
          </a:bodyPr>
          <a:lstStyle/>
          <a:p>
            <a:pPr algn="ctr"/>
            <a:endParaRPr lang="nb-NO" sz="2200" b="1" dirty="0">
              <a:solidFill>
                <a:srgbClr val="000000"/>
              </a:solidFill>
              <a:latin typeface="Calibri" panose="020F0502020204030204" pitchFamily="34" charset="0"/>
            </a:endParaRPr>
          </a:p>
          <a:p>
            <a:pPr algn="ctr"/>
            <a:endParaRPr lang="nb-NO" sz="2200" b="1" dirty="0">
              <a:solidFill>
                <a:srgbClr val="000000"/>
              </a:solidFill>
              <a:latin typeface="Calibri" panose="020F0502020204030204" pitchFamily="34" charset="0"/>
            </a:endParaRPr>
          </a:p>
          <a:p>
            <a:r>
              <a:rPr lang="nb-NO" sz="2000" dirty="0">
                <a:solidFill>
                  <a:srgbClr val="000000"/>
                </a:solidFill>
                <a:latin typeface="Calibri" panose="020F0502020204030204" pitchFamily="34" charset="0"/>
              </a:rPr>
              <a:t>… Or </a:t>
            </a:r>
            <a:r>
              <a:rPr lang="nb-NO" sz="2000" dirty="0" err="1">
                <a:solidFill>
                  <a:srgbClr val="000000"/>
                </a:solidFill>
                <a:latin typeface="Calibri" panose="020F0502020204030204" pitchFamily="34" charset="0"/>
              </a:rPr>
              <a:t>how</a:t>
            </a:r>
            <a:r>
              <a:rPr lang="nb-NO" sz="2000" dirty="0">
                <a:solidFill>
                  <a:srgbClr val="000000"/>
                </a:solidFill>
                <a:latin typeface="Calibri" panose="020F0502020204030204" pitchFamily="34" charset="0"/>
              </a:rPr>
              <a:t> to not </a:t>
            </a:r>
            <a:r>
              <a:rPr lang="nb-NO" sz="2000" dirty="0" err="1">
                <a:solidFill>
                  <a:srgbClr val="000000"/>
                </a:solidFill>
                <a:latin typeface="Calibri" panose="020F0502020204030204" pitchFamily="34" charset="0"/>
              </a:rPr>
              <a:t>get</a:t>
            </a:r>
            <a:r>
              <a:rPr lang="nb-NO" sz="2000" dirty="0">
                <a:solidFill>
                  <a:srgbClr val="000000"/>
                </a:solidFill>
                <a:latin typeface="Calibri" panose="020F0502020204030204" pitchFamily="34" charset="0"/>
              </a:rPr>
              <a:t> </a:t>
            </a:r>
            <a:r>
              <a:rPr lang="nb-NO" sz="2000" dirty="0" err="1">
                <a:solidFill>
                  <a:srgbClr val="000000"/>
                </a:solidFill>
                <a:latin typeface="Calibri" panose="020F0502020204030204" pitchFamily="34" charset="0"/>
              </a:rPr>
              <a:t>confused</a:t>
            </a:r>
            <a:r>
              <a:rPr lang="nb-NO" sz="2000" dirty="0">
                <a:solidFill>
                  <a:srgbClr val="000000"/>
                </a:solidFill>
                <a:latin typeface="Calibri" panose="020F0502020204030204" pitchFamily="34" charset="0"/>
              </a:rPr>
              <a:t>.</a:t>
            </a:r>
          </a:p>
          <a:p>
            <a:endParaRPr lang="nb-NO" sz="2000" dirty="0">
              <a:solidFill>
                <a:srgbClr val="000000"/>
              </a:solidFill>
              <a:latin typeface="Calibri" panose="020F0502020204030204" pitchFamily="34" charset="0"/>
            </a:endParaRPr>
          </a:p>
          <a:p>
            <a:r>
              <a:rPr lang="nb-NO" sz="2000" dirty="0" err="1">
                <a:solidFill>
                  <a:srgbClr val="000000"/>
                </a:solidFill>
                <a:latin typeface="Calibri" panose="020F0502020204030204" pitchFamily="34" charset="0"/>
              </a:rPr>
              <a:t>Overviewing</a:t>
            </a:r>
            <a:r>
              <a:rPr lang="nb-NO" sz="2000" dirty="0">
                <a:solidFill>
                  <a:srgbClr val="000000"/>
                </a:solidFill>
                <a:latin typeface="Calibri" panose="020F0502020204030204" pitchFamily="34" charset="0"/>
              </a:rPr>
              <a:t> files and </a:t>
            </a:r>
            <a:r>
              <a:rPr lang="nb-NO" sz="2000" dirty="0" err="1">
                <a:solidFill>
                  <a:srgbClr val="000000"/>
                </a:solidFill>
                <a:latin typeface="Calibri" panose="020F0502020204030204" pitchFamily="34" charset="0"/>
              </a:rPr>
              <a:t>results</a:t>
            </a:r>
            <a:r>
              <a:rPr lang="nb-NO" sz="2000" dirty="0">
                <a:solidFill>
                  <a:srgbClr val="000000"/>
                </a:solidFill>
                <a:latin typeface="Calibri" panose="020F0502020204030204" pitchFamily="34" charset="0"/>
              </a:rPr>
              <a:t> in R is not </a:t>
            </a:r>
            <a:r>
              <a:rPr lang="nb-NO" sz="2000" dirty="0" err="1">
                <a:solidFill>
                  <a:srgbClr val="000000"/>
                </a:solidFill>
                <a:latin typeface="Calibri" panose="020F0502020204030204" pitchFamily="34" charset="0"/>
              </a:rPr>
              <a:t>difficult</a:t>
            </a:r>
            <a:r>
              <a:rPr lang="nb-NO" sz="2000" dirty="0">
                <a:solidFill>
                  <a:srgbClr val="000000"/>
                </a:solidFill>
                <a:latin typeface="Calibri" panose="020F0502020204030204" pitchFamily="34" charset="0"/>
              </a:rPr>
              <a:t>, </a:t>
            </a:r>
            <a:r>
              <a:rPr lang="nb-NO" sz="2000" dirty="0" err="1">
                <a:solidFill>
                  <a:srgbClr val="000000"/>
                </a:solidFill>
                <a:latin typeface="Calibri" panose="020F0502020204030204" pitchFamily="34" charset="0"/>
              </a:rPr>
              <a:t>but</a:t>
            </a:r>
            <a:r>
              <a:rPr lang="nb-NO" sz="2000" dirty="0">
                <a:solidFill>
                  <a:srgbClr val="000000"/>
                </a:solidFill>
                <a:latin typeface="Calibri" panose="020F0502020204030204" pitchFamily="34" charset="0"/>
              </a:rPr>
              <a:t> </a:t>
            </a:r>
            <a:r>
              <a:rPr lang="nb-NO" sz="2000" dirty="0" err="1">
                <a:solidFill>
                  <a:srgbClr val="000000"/>
                </a:solidFill>
                <a:latin typeface="Calibri" panose="020F0502020204030204" pitchFamily="34" charset="0"/>
              </a:rPr>
              <a:t>likely</a:t>
            </a:r>
            <a:r>
              <a:rPr lang="nb-NO" sz="2000" dirty="0">
                <a:solidFill>
                  <a:srgbClr val="000000"/>
                </a:solidFill>
                <a:latin typeface="Calibri" panose="020F0502020204030204" pitchFamily="34" charset="0"/>
              </a:rPr>
              <a:t> a bit </a:t>
            </a:r>
            <a:r>
              <a:rPr lang="nb-NO" sz="2000" dirty="0" err="1">
                <a:solidFill>
                  <a:srgbClr val="000000"/>
                </a:solidFill>
                <a:latin typeface="Calibri" panose="020F0502020204030204" pitchFamily="34" charset="0"/>
              </a:rPr>
              <a:t>confusing</a:t>
            </a:r>
            <a:r>
              <a:rPr lang="nb-NO" sz="2000" dirty="0">
                <a:solidFill>
                  <a:srgbClr val="000000"/>
                </a:solidFill>
                <a:latin typeface="Calibri" panose="020F0502020204030204" pitchFamily="34" charset="0"/>
              </a:rPr>
              <a:t> at </a:t>
            </a:r>
            <a:r>
              <a:rPr lang="nb-NO" sz="2000" dirty="0" err="1">
                <a:solidFill>
                  <a:srgbClr val="000000"/>
                </a:solidFill>
                <a:latin typeface="Calibri" panose="020F0502020204030204" pitchFamily="34" charset="0"/>
              </a:rPr>
              <a:t>the</a:t>
            </a:r>
            <a:r>
              <a:rPr lang="nb-NO" sz="2000" dirty="0">
                <a:solidFill>
                  <a:srgbClr val="000000"/>
                </a:solidFill>
                <a:latin typeface="Calibri" panose="020F0502020204030204" pitchFamily="34" charset="0"/>
              </a:rPr>
              <a:t> </a:t>
            </a:r>
            <a:r>
              <a:rPr lang="nb-NO" sz="2000" dirty="0" err="1">
                <a:solidFill>
                  <a:srgbClr val="000000"/>
                </a:solidFill>
                <a:latin typeface="Calibri" panose="020F0502020204030204" pitchFamily="34" charset="0"/>
              </a:rPr>
              <a:t>beginning</a:t>
            </a:r>
            <a:r>
              <a:rPr lang="nb-NO" sz="2000" dirty="0">
                <a:solidFill>
                  <a:srgbClr val="000000"/>
                </a:solidFill>
                <a:latin typeface="Calibri" panose="020F0502020204030204" pitchFamily="34" charset="0"/>
              </a:rPr>
              <a:t>. </a:t>
            </a:r>
          </a:p>
          <a:p>
            <a:endParaRPr lang="nb-NO" sz="2000" dirty="0">
              <a:solidFill>
                <a:srgbClr val="000000"/>
              </a:solidFill>
              <a:latin typeface="Calibri" panose="020F0502020204030204" pitchFamily="34" charset="0"/>
            </a:endParaRPr>
          </a:p>
          <a:p>
            <a:r>
              <a:rPr lang="nb-NO" sz="2000" dirty="0" err="1">
                <a:solidFill>
                  <a:srgbClr val="000000"/>
                </a:solidFill>
                <a:latin typeface="Calibri" panose="020F0502020204030204" pitchFamily="34" charset="0"/>
              </a:rPr>
              <a:t>You</a:t>
            </a:r>
            <a:r>
              <a:rPr lang="nb-NO" sz="2000" dirty="0">
                <a:solidFill>
                  <a:srgbClr val="000000"/>
                </a:solidFill>
                <a:latin typeface="Calibri" panose="020F0502020204030204" pitchFamily="34" charset="0"/>
              </a:rPr>
              <a:t> </a:t>
            </a:r>
            <a:r>
              <a:rPr lang="nb-NO" sz="2000" dirty="0" err="1">
                <a:solidFill>
                  <a:srgbClr val="000000"/>
                </a:solidFill>
                <a:latin typeface="Calibri" panose="020F0502020204030204" pitchFamily="34" charset="0"/>
              </a:rPr>
              <a:t>need</a:t>
            </a:r>
            <a:r>
              <a:rPr lang="nb-NO" sz="2000" dirty="0">
                <a:solidFill>
                  <a:srgbClr val="000000"/>
                </a:solidFill>
                <a:latin typeface="Calibri" panose="020F0502020204030204" pitchFamily="34" charset="0"/>
              </a:rPr>
              <a:t> to understand:</a:t>
            </a:r>
          </a:p>
          <a:p>
            <a:pPr marL="342900" indent="-342900">
              <a:buFont typeface="Arial" panose="020B0604020202020204" pitchFamily="34" charset="0"/>
              <a:buChar char="•"/>
            </a:pPr>
            <a:endParaRPr lang="nb-NO" sz="2000" dirty="0">
              <a:solidFill>
                <a:srgbClr val="000000"/>
              </a:solidFill>
              <a:latin typeface="Calibri" panose="020F0502020204030204" pitchFamily="34" charset="0"/>
            </a:endParaRPr>
          </a:p>
          <a:p>
            <a:pPr marL="457200" indent="-457200">
              <a:buAutoNum type="arabicParenR"/>
            </a:pPr>
            <a:r>
              <a:rPr lang="nb-NO" sz="2000" dirty="0" err="1">
                <a:solidFill>
                  <a:srgbClr val="000000"/>
                </a:solidFill>
                <a:latin typeface="Calibri" panose="020F0502020204030204" pitchFamily="34" charset="0"/>
              </a:rPr>
              <a:t>Where</a:t>
            </a:r>
            <a:r>
              <a:rPr lang="nb-NO" sz="2000" dirty="0">
                <a:solidFill>
                  <a:srgbClr val="000000"/>
                </a:solidFill>
                <a:latin typeface="Calibri" panose="020F0502020204030204" pitchFamily="34" charset="0"/>
              </a:rPr>
              <a:t> R </a:t>
            </a:r>
            <a:r>
              <a:rPr lang="nb-NO" sz="2000" dirty="0" err="1">
                <a:solidFill>
                  <a:srgbClr val="000000"/>
                </a:solidFill>
                <a:latin typeface="Calibri" panose="020F0502020204030204" pitchFamily="34" charset="0"/>
              </a:rPr>
              <a:t>objects</a:t>
            </a:r>
            <a:r>
              <a:rPr lang="nb-NO" sz="2000" dirty="0">
                <a:solidFill>
                  <a:srgbClr val="000000"/>
                </a:solidFill>
                <a:latin typeface="Calibri" panose="020F0502020204030204" pitchFamily="34" charset="0"/>
              </a:rPr>
              <a:t> </a:t>
            </a:r>
            <a:r>
              <a:rPr lang="nb-NO" sz="2000" dirty="0" err="1">
                <a:solidFill>
                  <a:srgbClr val="000000"/>
                </a:solidFill>
                <a:latin typeface="Calibri" panose="020F0502020204030204" pitchFamily="34" charset="0"/>
              </a:rPr>
              <a:t>are</a:t>
            </a:r>
            <a:r>
              <a:rPr lang="nb-NO" sz="2000" dirty="0">
                <a:solidFill>
                  <a:srgbClr val="000000"/>
                </a:solidFill>
                <a:latin typeface="Calibri" panose="020F0502020204030204" pitchFamily="34" charset="0"/>
              </a:rPr>
              <a:t> </a:t>
            </a:r>
            <a:r>
              <a:rPr lang="nb-NO" sz="2000" dirty="0" err="1">
                <a:solidFill>
                  <a:srgbClr val="000000"/>
                </a:solidFill>
                <a:latin typeface="Calibri" panose="020F0502020204030204" pitchFamily="34" charset="0"/>
              </a:rPr>
              <a:t>stored</a:t>
            </a:r>
            <a:endParaRPr lang="nb-NO" sz="2000" dirty="0">
              <a:solidFill>
                <a:srgbClr val="000000"/>
              </a:solidFill>
              <a:latin typeface="Calibri" panose="020F0502020204030204" pitchFamily="34" charset="0"/>
            </a:endParaRPr>
          </a:p>
          <a:p>
            <a:pPr marL="457200" indent="-457200">
              <a:buAutoNum type="arabicParenR"/>
            </a:pPr>
            <a:endParaRPr lang="nb-NO" sz="2000" dirty="0">
              <a:solidFill>
                <a:srgbClr val="000000"/>
              </a:solidFill>
              <a:latin typeface="Calibri" panose="020F0502020204030204" pitchFamily="34" charset="0"/>
            </a:endParaRPr>
          </a:p>
          <a:p>
            <a:pPr marL="457200" indent="-457200">
              <a:buAutoNum type="arabicParenR"/>
            </a:pPr>
            <a:r>
              <a:rPr lang="nb-NO" sz="2000" dirty="0">
                <a:solidFill>
                  <a:srgbClr val="000000"/>
                </a:solidFill>
                <a:latin typeface="Calibri" panose="020F0502020204030204" pitchFamily="34" charset="0"/>
              </a:rPr>
              <a:t>How </a:t>
            </a:r>
            <a:r>
              <a:rPr lang="nb-NO" sz="2000" dirty="0" err="1">
                <a:solidFill>
                  <a:srgbClr val="000000"/>
                </a:solidFill>
                <a:latin typeface="Calibri" panose="020F0502020204030204" pitchFamily="34" charset="0"/>
              </a:rPr>
              <a:t>you</a:t>
            </a:r>
            <a:r>
              <a:rPr lang="nb-NO" sz="2000" dirty="0">
                <a:solidFill>
                  <a:srgbClr val="000000"/>
                </a:solidFill>
                <a:latin typeface="Calibri" panose="020F0502020204030204" pitchFamily="34" charset="0"/>
              </a:rPr>
              <a:t> </a:t>
            </a:r>
            <a:r>
              <a:rPr lang="nb-NO" sz="2000" dirty="0" err="1">
                <a:solidFill>
                  <a:srgbClr val="000000"/>
                </a:solidFill>
                <a:latin typeface="Calibri" panose="020F0502020204030204" pitchFamily="34" charset="0"/>
              </a:rPr>
              <a:t>can</a:t>
            </a:r>
            <a:r>
              <a:rPr lang="nb-NO" sz="2000" dirty="0">
                <a:solidFill>
                  <a:srgbClr val="000000"/>
                </a:solidFill>
                <a:latin typeface="Calibri" panose="020F0502020204030204" pitchFamily="34" charset="0"/>
              </a:rPr>
              <a:t> save R </a:t>
            </a:r>
            <a:r>
              <a:rPr lang="nb-NO" sz="2000" dirty="0" err="1">
                <a:solidFill>
                  <a:srgbClr val="000000"/>
                </a:solidFill>
                <a:latin typeface="Calibri" panose="020F0502020204030204" pitchFamily="34" charset="0"/>
              </a:rPr>
              <a:t>objects</a:t>
            </a:r>
            <a:r>
              <a:rPr lang="nb-NO" sz="2000" dirty="0">
                <a:solidFill>
                  <a:srgbClr val="000000"/>
                </a:solidFill>
                <a:latin typeface="Calibri" panose="020F0502020204030204" pitchFamily="34" charset="0"/>
              </a:rPr>
              <a:t> in a «.</a:t>
            </a:r>
            <a:r>
              <a:rPr lang="nb-NO" sz="2000" dirty="0" err="1">
                <a:solidFill>
                  <a:srgbClr val="000000"/>
                </a:solidFill>
                <a:latin typeface="Calibri" panose="020F0502020204030204" pitchFamily="34" charset="0"/>
              </a:rPr>
              <a:t>Rdata</a:t>
            </a:r>
            <a:r>
              <a:rPr lang="nb-NO" sz="2000" dirty="0">
                <a:solidFill>
                  <a:srgbClr val="000000"/>
                </a:solidFill>
                <a:latin typeface="Calibri" panose="020F0502020204030204" pitchFamily="34" charset="0"/>
              </a:rPr>
              <a:t>» (</a:t>
            </a:r>
            <a:r>
              <a:rPr lang="nb-NO" sz="2000" dirty="0" err="1">
                <a:solidFill>
                  <a:srgbClr val="000000"/>
                </a:solidFill>
                <a:latin typeface="Calibri" panose="020F0502020204030204" pitchFamily="34" charset="0"/>
              </a:rPr>
              <a:t>workspace</a:t>
            </a:r>
            <a:r>
              <a:rPr lang="nb-NO" sz="2000" dirty="0">
                <a:solidFill>
                  <a:srgbClr val="000000"/>
                </a:solidFill>
                <a:latin typeface="Calibri" panose="020F0502020204030204" pitchFamily="34" charset="0"/>
              </a:rPr>
              <a:t>) file</a:t>
            </a:r>
          </a:p>
          <a:p>
            <a:pPr marL="457200" indent="-457200">
              <a:buAutoNum type="arabicParenR"/>
            </a:pPr>
            <a:endParaRPr lang="nb-NO" sz="2000" dirty="0">
              <a:solidFill>
                <a:srgbClr val="000000"/>
              </a:solidFill>
              <a:latin typeface="Calibri" panose="020F0502020204030204" pitchFamily="34" charset="0"/>
            </a:endParaRPr>
          </a:p>
          <a:p>
            <a:pPr marL="457200" indent="-457200">
              <a:buFontTx/>
              <a:buAutoNum type="arabicParenR"/>
            </a:pPr>
            <a:r>
              <a:rPr lang="nb-NO" sz="2000" dirty="0">
                <a:solidFill>
                  <a:srgbClr val="000000"/>
                </a:solidFill>
                <a:latin typeface="Calibri" panose="020F0502020204030204" pitchFamily="34" charset="0"/>
              </a:rPr>
              <a:t>How </a:t>
            </a:r>
            <a:r>
              <a:rPr lang="nb-NO" sz="2000" dirty="0" err="1">
                <a:solidFill>
                  <a:srgbClr val="000000"/>
                </a:solidFill>
                <a:latin typeface="Calibri" panose="020F0502020204030204" pitchFamily="34" charset="0"/>
              </a:rPr>
              <a:t>you</a:t>
            </a:r>
            <a:r>
              <a:rPr lang="nb-NO" sz="2000" dirty="0">
                <a:solidFill>
                  <a:srgbClr val="000000"/>
                </a:solidFill>
                <a:latin typeface="Calibri" panose="020F0502020204030204" pitchFamily="34" charset="0"/>
              </a:rPr>
              <a:t> </a:t>
            </a:r>
            <a:r>
              <a:rPr lang="nb-NO" sz="2000" dirty="0" err="1">
                <a:solidFill>
                  <a:srgbClr val="000000"/>
                </a:solidFill>
                <a:latin typeface="Calibri" panose="020F0502020204030204" pitchFamily="34" charset="0"/>
              </a:rPr>
              <a:t>can</a:t>
            </a:r>
            <a:r>
              <a:rPr lang="nb-NO" sz="2000" dirty="0">
                <a:solidFill>
                  <a:srgbClr val="000000"/>
                </a:solidFill>
                <a:latin typeface="Calibri" panose="020F0502020204030204" pitchFamily="34" charset="0"/>
              </a:rPr>
              <a:t> </a:t>
            </a:r>
            <a:r>
              <a:rPr lang="nb-NO" sz="2000" dirty="0" err="1">
                <a:solidFill>
                  <a:srgbClr val="000000"/>
                </a:solidFill>
                <a:latin typeface="Calibri" panose="020F0502020204030204" pitchFamily="34" charset="0"/>
              </a:rPr>
              <a:t>export</a:t>
            </a:r>
            <a:r>
              <a:rPr lang="nb-NO" sz="2000" dirty="0">
                <a:solidFill>
                  <a:srgbClr val="000000"/>
                </a:solidFill>
                <a:latin typeface="Calibri" panose="020F0502020204030204" pitchFamily="34" charset="0"/>
              </a:rPr>
              <a:t> </a:t>
            </a:r>
            <a:r>
              <a:rPr lang="nb-NO" sz="2000" dirty="0" err="1">
                <a:solidFill>
                  <a:srgbClr val="000000"/>
                </a:solidFill>
                <a:latin typeface="Calibri" panose="020F0502020204030204" pitchFamily="34" charset="0"/>
              </a:rPr>
              <a:t>figures</a:t>
            </a:r>
            <a:endParaRPr lang="nb-NO" sz="2000" dirty="0">
              <a:solidFill>
                <a:srgbClr val="000000"/>
              </a:solidFill>
              <a:latin typeface="Calibri" panose="020F0502020204030204" pitchFamily="34" charset="0"/>
            </a:endParaRPr>
          </a:p>
          <a:p>
            <a:pPr marL="457200" indent="-457200">
              <a:buFontTx/>
              <a:buAutoNum type="arabicParenR"/>
            </a:pPr>
            <a:endParaRPr lang="nb-NO" sz="2000" dirty="0">
              <a:solidFill>
                <a:srgbClr val="000000"/>
              </a:solidFill>
              <a:latin typeface="Calibri" panose="020F0502020204030204" pitchFamily="34" charset="0"/>
            </a:endParaRPr>
          </a:p>
          <a:p>
            <a:pPr marL="457200" indent="-457200">
              <a:buFontTx/>
              <a:buAutoNum type="arabicParenR"/>
            </a:pPr>
            <a:r>
              <a:rPr lang="nb-NO" sz="2000" dirty="0">
                <a:solidFill>
                  <a:srgbClr val="000000"/>
                </a:solidFill>
                <a:latin typeface="Calibri" panose="020F0502020204030204" pitchFamily="34" charset="0"/>
              </a:rPr>
              <a:t>How </a:t>
            </a:r>
            <a:r>
              <a:rPr lang="nb-NO" sz="2000" dirty="0" err="1">
                <a:solidFill>
                  <a:srgbClr val="000000"/>
                </a:solidFill>
                <a:latin typeface="Calibri" panose="020F0502020204030204" pitchFamily="34" charset="0"/>
              </a:rPr>
              <a:t>you</a:t>
            </a:r>
            <a:r>
              <a:rPr lang="nb-NO" sz="2000" dirty="0">
                <a:solidFill>
                  <a:srgbClr val="000000"/>
                </a:solidFill>
                <a:latin typeface="Calibri" panose="020F0502020204030204" pitchFamily="34" charset="0"/>
              </a:rPr>
              <a:t> </a:t>
            </a:r>
            <a:r>
              <a:rPr lang="nb-NO" sz="2000" dirty="0" err="1">
                <a:solidFill>
                  <a:srgbClr val="000000"/>
                </a:solidFill>
                <a:latin typeface="Calibri" panose="020F0502020204030204" pitchFamily="34" charset="0"/>
              </a:rPr>
              <a:t>can</a:t>
            </a:r>
            <a:r>
              <a:rPr lang="nb-NO" sz="2000" dirty="0">
                <a:solidFill>
                  <a:srgbClr val="000000"/>
                </a:solidFill>
                <a:latin typeface="Calibri" panose="020F0502020204030204" pitchFamily="34" charset="0"/>
              </a:rPr>
              <a:t> save R scripts in an «.R» file</a:t>
            </a:r>
          </a:p>
          <a:p>
            <a:pPr marL="457200" indent="-457200">
              <a:buFontTx/>
              <a:buAutoNum type="arabicParenR"/>
            </a:pPr>
            <a:endParaRPr lang="nb-NO" sz="2000" dirty="0">
              <a:solidFill>
                <a:srgbClr val="000000"/>
              </a:solidFill>
              <a:latin typeface="Calibri" panose="020F0502020204030204" pitchFamily="34" charset="0"/>
            </a:endParaRPr>
          </a:p>
          <a:p>
            <a:pPr marL="457200" indent="-457200">
              <a:buFontTx/>
              <a:buAutoNum type="arabicParenR"/>
            </a:pPr>
            <a:r>
              <a:rPr lang="nb-NO" sz="2000" dirty="0">
                <a:solidFill>
                  <a:srgbClr val="000000"/>
                </a:solidFill>
                <a:latin typeface="Calibri" panose="020F0502020204030204" pitchFamily="34" charset="0"/>
              </a:rPr>
              <a:t>How </a:t>
            </a:r>
            <a:r>
              <a:rPr lang="nb-NO" sz="2000" dirty="0" err="1">
                <a:solidFill>
                  <a:srgbClr val="000000"/>
                </a:solidFill>
                <a:latin typeface="Calibri" panose="020F0502020204030204" pitchFamily="34" charset="0"/>
              </a:rPr>
              <a:t>you</a:t>
            </a:r>
            <a:r>
              <a:rPr lang="nb-NO" sz="2000" dirty="0">
                <a:solidFill>
                  <a:srgbClr val="000000"/>
                </a:solidFill>
                <a:latin typeface="Calibri" panose="020F0502020204030204" pitchFamily="34" charset="0"/>
              </a:rPr>
              <a:t> </a:t>
            </a:r>
            <a:r>
              <a:rPr lang="nb-NO" sz="2000" dirty="0" err="1">
                <a:solidFill>
                  <a:srgbClr val="000000"/>
                </a:solidFill>
                <a:latin typeface="Calibri" panose="020F0502020204030204" pitchFamily="34" charset="0"/>
              </a:rPr>
              <a:t>can</a:t>
            </a:r>
            <a:r>
              <a:rPr lang="nb-NO" sz="2000" dirty="0">
                <a:solidFill>
                  <a:srgbClr val="000000"/>
                </a:solidFill>
                <a:latin typeface="Calibri" panose="020F0502020204030204" pitchFamily="34" charset="0"/>
              </a:rPr>
              <a:t> </a:t>
            </a:r>
            <a:r>
              <a:rPr lang="nb-NO" sz="2000" dirty="0" err="1">
                <a:solidFill>
                  <a:srgbClr val="000000"/>
                </a:solidFill>
                <a:latin typeface="Calibri" panose="020F0502020204030204" pitchFamily="34" charset="0"/>
              </a:rPr>
              <a:t>find</a:t>
            </a:r>
            <a:r>
              <a:rPr lang="nb-NO" sz="2000" dirty="0">
                <a:solidFill>
                  <a:srgbClr val="000000"/>
                </a:solidFill>
                <a:latin typeface="Calibri" panose="020F0502020204030204" pitchFamily="34" charset="0"/>
              </a:rPr>
              <a:t> and </a:t>
            </a:r>
            <a:r>
              <a:rPr lang="nb-NO" sz="2000" dirty="0" err="1">
                <a:solidFill>
                  <a:srgbClr val="000000"/>
                </a:solidFill>
                <a:latin typeface="Calibri" panose="020F0502020204030204" pitchFamily="34" charset="0"/>
              </a:rPr>
              <a:t>change</a:t>
            </a:r>
            <a:r>
              <a:rPr lang="nb-NO" sz="2000" dirty="0">
                <a:solidFill>
                  <a:srgbClr val="000000"/>
                </a:solidFill>
                <a:latin typeface="Calibri" panose="020F0502020204030204" pitchFamily="34" charset="0"/>
              </a:rPr>
              <a:t> </a:t>
            </a:r>
            <a:r>
              <a:rPr lang="nb-NO" sz="2000" dirty="0" err="1">
                <a:solidFill>
                  <a:srgbClr val="000000"/>
                </a:solidFill>
                <a:latin typeface="Calibri" panose="020F0502020204030204" pitchFamily="34" charset="0"/>
              </a:rPr>
              <a:t>your</a:t>
            </a:r>
            <a:r>
              <a:rPr lang="nb-NO" sz="2000" dirty="0">
                <a:solidFill>
                  <a:srgbClr val="000000"/>
                </a:solidFill>
                <a:latin typeface="Calibri" panose="020F0502020204030204" pitchFamily="34" charset="0"/>
              </a:rPr>
              <a:t> </a:t>
            </a:r>
            <a:r>
              <a:rPr lang="nb-NO" sz="2000" dirty="0" err="1">
                <a:solidFill>
                  <a:srgbClr val="000000"/>
                </a:solidFill>
                <a:latin typeface="Calibri" panose="020F0502020204030204" pitchFamily="34" charset="0"/>
              </a:rPr>
              <a:t>working</a:t>
            </a:r>
            <a:r>
              <a:rPr lang="nb-NO" sz="2000" dirty="0">
                <a:solidFill>
                  <a:srgbClr val="000000"/>
                </a:solidFill>
                <a:latin typeface="Calibri" panose="020F0502020204030204" pitchFamily="34" charset="0"/>
              </a:rPr>
              <a:t> </a:t>
            </a:r>
            <a:r>
              <a:rPr lang="nb-NO" sz="2000" dirty="0" err="1">
                <a:solidFill>
                  <a:srgbClr val="000000"/>
                </a:solidFill>
                <a:latin typeface="Calibri" panose="020F0502020204030204" pitchFamily="34" charset="0"/>
              </a:rPr>
              <a:t>directory</a:t>
            </a:r>
            <a:endParaRPr lang="nb-NO" altLang="en-US" sz="2000" dirty="0">
              <a:solidFill>
                <a:srgbClr val="000000"/>
              </a:solidFill>
              <a:latin typeface="Calibri" panose="020F0502020204030204" pitchFamily="34" charset="0"/>
            </a:endParaRPr>
          </a:p>
        </p:txBody>
      </p:sp>
      <p:sp>
        <p:nvSpPr>
          <p:cNvPr id="26" name="Rectangle 25"/>
          <p:cNvSpPr/>
          <p:nvPr/>
        </p:nvSpPr>
        <p:spPr>
          <a:xfrm>
            <a:off x="0" y="178296"/>
            <a:ext cx="9039225" cy="430887"/>
          </a:xfrm>
          <a:prstGeom prst="rect">
            <a:avLst/>
          </a:prstGeom>
        </p:spPr>
        <p:txBody>
          <a:bodyPr wrap="square">
            <a:spAutoFit/>
          </a:bodyPr>
          <a:lstStyle/>
          <a:p>
            <a:pPr algn="ctr"/>
            <a:r>
              <a:rPr lang="nb-NO" sz="2200" b="1" dirty="0" err="1">
                <a:solidFill>
                  <a:srgbClr val="000000"/>
                </a:solidFill>
                <a:latin typeface="Calibri" panose="020F0502020204030204" pitchFamily="34" charset="0"/>
              </a:rPr>
              <a:t>Overviewing</a:t>
            </a:r>
            <a:r>
              <a:rPr lang="nb-NO" sz="2200" b="1" dirty="0">
                <a:solidFill>
                  <a:srgbClr val="000000"/>
                </a:solidFill>
                <a:latin typeface="Calibri" panose="020F0502020204030204" pitchFamily="34" charset="0"/>
              </a:rPr>
              <a:t> files and </a:t>
            </a:r>
            <a:r>
              <a:rPr lang="nb-NO" sz="2200" b="1" dirty="0" err="1">
                <a:solidFill>
                  <a:srgbClr val="000000"/>
                </a:solidFill>
                <a:latin typeface="Calibri" panose="020F0502020204030204" pitchFamily="34" charset="0"/>
              </a:rPr>
              <a:t>results</a:t>
            </a:r>
            <a:r>
              <a:rPr lang="nb-NO" sz="2200" b="1" dirty="0">
                <a:solidFill>
                  <a:srgbClr val="000000"/>
                </a:solidFill>
                <a:latin typeface="Calibri" panose="020F0502020204030204" pitchFamily="34" charset="0"/>
              </a:rPr>
              <a:t> in R</a:t>
            </a:r>
          </a:p>
        </p:txBody>
      </p:sp>
      <p:sp>
        <p:nvSpPr>
          <p:cNvPr id="2" name="Slide Number Placeholder 1">
            <a:extLst>
              <a:ext uri="{FF2B5EF4-FFF2-40B4-BE49-F238E27FC236}">
                <a16:creationId xmlns:a16="http://schemas.microsoft.com/office/drawing/2014/main" id="{DCAE01FA-9824-405E-9CFA-EC0249DE5DFD}"/>
              </a:ext>
            </a:extLst>
          </p:cNvPr>
          <p:cNvSpPr>
            <a:spLocks noGrp="1"/>
          </p:cNvSpPr>
          <p:nvPr>
            <p:ph type="sldNum" sz="quarter" idx="10"/>
          </p:nvPr>
        </p:nvSpPr>
        <p:spPr/>
        <p:txBody>
          <a:bodyPr/>
          <a:lstStyle/>
          <a:p>
            <a:fld id="{8B524A7E-31A5-48EC-A9DB-A73A057130F8}" type="slidenum">
              <a:rPr lang="en-GB" smtClean="0"/>
              <a:t>25</a:t>
            </a:fld>
            <a:endParaRPr lang="en-GB"/>
          </a:p>
        </p:txBody>
      </p:sp>
    </p:spTree>
    <p:extLst>
      <p:ext uri="{BB962C8B-B14F-4D97-AF65-F5344CB8AC3E}">
        <p14:creationId xmlns:p14="http://schemas.microsoft.com/office/powerpoint/2010/main" val="4126497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
                                            <p:txEl>
                                              <p:pRg st="8" end="8"/>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3">
                                            <p:txEl>
                                              <p:pRg st="10" end="10"/>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xEl>
                                              <p:pRg st="12" end="12"/>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xEl>
                                              <p:pRg st="14" end="1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3">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extBox 40">
            <a:extLst>
              <a:ext uri="{FF2B5EF4-FFF2-40B4-BE49-F238E27FC236}">
                <a16:creationId xmlns:a16="http://schemas.microsoft.com/office/drawing/2014/main" id="{1C403F1E-B13C-4D35-9B6D-0474D9F9BBE6}"/>
              </a:ext>
            </a:extLst>
          </p:cNvPr>
          <p:cNvSpPr txBox="1"/>
          <p:nvPr/>
        </p:nvSpPr>
        <p:spPr>
          <a:xfrm>
            <a:off x="401204" y="5802649"/>
            <a:ext cx="7884840" cy="923330"/>
          </a:xfrm>
          <a:prstGeom prst="rect">
            <a:avLst/>
          </a:prstGeom>
          <a:solidFill>
            <a:schemeClr val="bg1"/>
          </a:solidFill>
          <a:ln w="38100">
            <a:solidFill>
              <a:srgbClr val="C00000"/>
            </a:solidFill>
          </a:ln>
        </p:spPr>
        <p:txBody>
          <a:bodyPr wrap="square" rtlCol="0">
            <a:spAutoFit/>
          </a:bodyPr>
          <a:lstStyle/>
          <a:p>
            <a:r>
              <a:rPr lang="nl-BE" dirty="0"/>
              <a:t>The Console is </a:t>
            </a:r>
            <a:r>
              <a:rPr lang="nl-BE" dirty="0" err="1"/>
              <a:t>your</a:t>
            </a:r>
            <a:r>
              <a:rPr lang="nl-BE" dirty="0"/>
              <a:t> computing environment. R code is sent </a:t>
            </a:r>
            <a:r>
              <a:rPr lang="nl-BE" dirty="0" err="1"/>
              <a:t>from</a:t>
            </a:r>
            <a:r>
              <a:rPr lang="nl-BE" dirty="0"/>
              <a:t> </a:t>
            </a:r>
            <a:r>
              <a:rPr lang="nl-BE" dirty="0" err="1"/>
              <a:t>the</a:t>
            </a:r>
            <a:r>
              <a:rPr lang="nl-BE" dirty="0"/>
              <a:t> Editor or </a:t>
            </a:r>
            <a:r>
              <a:rPr lang="nl-BE" dirty="0" err="1"/>
              <a:t>entered</a:t>
            </a:r>
            <a:r>
              <a:rPr lang="nl-BE" dirty="0"/>
              <a:t> </a:t>
            </a:r>
            <a:r>
              <a:rPr lang="nl-BE" dirty="0" err="1"/>
              <a:t>directly</a:t>
            </a:r>
            <a:r>
              <a:rPr lang="nl-BE" dirty="0"/>
              <a:t>. The Console </a:t>
            </a:r>
            <a:r>
              <a:rPr lang="nl-BE" dirty="0" err="1"/>
              <a:t>processes</a:t>
            </a:r>
            <a:r>
              <a:rPr lang="nl-BE" dirty="0"/>
              <a:t> </a:t>
            </a:r>
            <a:r>
              <a:rPr lang="nl-BE" dirty="0" err="1"/>
              <a:t>the</a:t>
            </a:r>
            <a:r>
              <a:rPr lang="nl-BE" dirty="0"/>
              <a:t> code, </a:t>
            </a:r>
            <a:r>
              <a:rPr lang="nl-BE" dirty="0" err="1"/>
              <a:t>and</a:t>
            </a:r>
            <a:r>
              <a:rPr lang="nl-BE" dirty="0"/>
              <a:t> stores </a:t>
            </a:r>
            <a:r>
              <a:rPr lang="nl-BE" dirty="0" err="1"/>
              <a:t>any</a:t>
            </a:r>
            <a:r>
              <a:rPr lang="nl-BE" dirty="0"/>
              <a:t> </a:t>
            </a:r>
            <a:r>
              <a:rPr lang="nl-BE" dirty="0" err="1"/>
              <a:t>newly</a:t>
            </a:r>
            <a:r>
              <a:rPr lang="nl-BE" dirty="0"/>
              <a:t> </a:t>
            </a:r>
            <a:r>
              <a:rPr lang="nl-BE" dirty="0" err="1"/>
              <a:t>defined</a:t>
            </a:r>
            <a:r>
              <a:rPr lang="nl-BE" dirty="0"/>
              <a:t> object in </a:t>
            </a:r>
            <a:r>
              <a:rPr lang="nl-BE" dirty="0" err="1"/>
              <a:t>the</a:t>
            </a:r>
            <a:r>
              <a:rPr lang="nl-BE" dirty="0"/>
              <a:t> </a:t>
            </a:r>
            <a:r>
              <a:rPr lang="nl-BE" dirty="0" err="1"/>
              <a:t>workspace</a:t>
            </a:r>
            <a:r>
              <a:rPr lang="nl-BE" dirty="0"/>
              <a:t>.</a:t>
            </a:r>
          </a:p>
        </p:txBody>
      </p:sp>
      <p:pic>
        <p:nvPicPr>
          <p:cNvPr id="25" name="Picture 24">
            <a:extLst>
              <a:ext uri="{FF2B5EF4-FFF2-40B4-BE49-F238E27FC236}">
                <a16:creationId xmlns:a16="http://schemas.microsoft.com/office/drawing/2014/main" id="{E80403F6-E653-4796-8F43-508AA7E5C452}"/>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902288" y="2243094"/>
            <a:ext cx="6969619" cy="3232005"/>
          </a:xfrm>
          <a:prstGeom prst="rect">
            <a:avLst/>
          </a:prstGeom>
          <a:ln>
            <a:solidFill>
              <a:schemeClr val="accent1"/>
            </a:solidFill>
          </a:ln>
        </p:spPr>
      </p:pic>
      <p:sp>
        <p:nvSpPr>
          <p:cNvPr id="13" name="Rectangle 12"/>
          <p:cNvSpPr/>
          <p:nvPr/>
        </p:nvSpPr>
        <p:spPr>
          <a:xfrm>
            <a:off x="401204" y="708876"/>
            <a:ext cx="8742796" cy="1354217"/>
          </a:xfrm>
          <a:prstGeom prst="rect">
            <a:avLst/>
          </a:prstGeom>
        </p:spPr>
        <p:txBody>
          <a:bodyPr wrap="square">
            <a:spAutoFit/>
          </a:bodyPr>
          <a:lstStyle/>
          <a:p>
            <a:r>
              <a:rPr lang="nb-NO" sz="2200" i="1" dirty="0">
                <a:solidFill>
                  <a:srgbClr val="000000"/>
                </a:solidFill>
                <a:latin typeface="Calibri" panose="020F0502020204030204" pitchFamily="34" charset="0"/>
              </a:rPr>
              <a:t>1. </a:t>
            </a:r>
            <a:r>
              <a:rPr lang="nb-NO" sz="2000" i="1" dirty="0" err="1">
                <a:solidFill>
                  <a:srgbClr val="000000"/>
                </a:solidFill>
                <a:latin typeface="Calibri" panose="020F0502020204030204" pitchFamily="34" charset="0"/>
              </a:rPr>
              <a:t>Where</a:t>
            </a:r>
            <a:r>
              <a:rPr lang="nb-NO" sz="2000" i="1" dirty="0">
                <a:solidFill>
                  <a:srgbClr val="000000"/>
                </a:solidFill>
                <a:latin typeface="Calibri" panose="020F0502020204030204" pitchFamily="34" charset="0"/>
              </a:rPr>
              <a:t> </a:t>
            </a:r>
            <a:r>
              <a:rPr lang="nb-NO" sz="2000" i="1" dirty="0" err="1">
                <a:solidFill>
                  <a:srgbClr val="000000"/>
                </a:solidFill>
                <a:latin typeface="Calibri" panose="020F0502020204030204" pitchFamily="34" charset="0"/>
              </a:rPr>
              <a:t>does</a:t>
            </a:r>
            <a:r>
              <a:rPr lang="nb-NO" sz="2000" i="1" dirty="0">
                <a:solidFill>
                  <a:srgbClr val="000000"/>
                </a:solidFill>
                <a:latin typeface="Calibri" panose="020F0502020204030204" pitchFamily="34" charset="0"/>
              </a:rPr>
              <a:t> R store </a:t>
            </a:r>
            <a:r>
              <a:rPr lang="nb-NO" sz="2000" i="1" dirty="0" err="1">
                <a:solidFill>
                  <a:srgbClr val="000000"/>
                </a:solidFill>
                <a:latin typeface="Calibri" panose="020F0502020204030204" pitchFamily="34" charset="0"/>
              </a:rPr>
              <a:t>objects</a:t>
            </a:r>
            <a:r>
              <a:rPr lang="nb-NO" sz="2000" i="1" dirty="0">
                <a:solidFill>
                  <a:srgbClr val="000000"/>
                </a:solidFill>
                <a:latin typeface="Calibri" panose="020F0502020204030204" pitchFamily="34" charset="0"/>
              </a:rPr>
              <a:t>?</a:t>
            </a:r>
          </a:p>
          <a:p>
            <a:endParaRPr lang="nb-NO" sz="2000" dirty="0">
              <a:solidFill>
                <a:srgbClr val="000000"/>
              </a:solidFill>
              <a:latin typeface="Calibri" panose="020F0502020204030204" pitchFamily="34" charset="0"/>
            </a:endParaRPr>
          </a:p>
          <a:p>
            <a:r>
              <a:rPr lang="nb-NO" sz="2000" dirty="0" err="1">
                <a:solidFill>
                  <a:srgbClr val="000000"/>
                </a:solidFill>
                <a:latin typeface="Calibri" panose="020F0502020204030204" pitchFamily="34" charset="0"/>
              </a:rPr>
              <a:t>Every</a:t>
            </a:r>
            <a:r>
              <a:rPr lang="nb-NO" sz="2000" dirty="0">
                <a:solidFill>
                  <a:srgbClr val="000000"/>
                </a:solidFill>
                <a:latin typeface="Calibri" panose="020F0502020204030204" pitchFamily="34" charset="0"/>
              </a:rPr>
              <a:t> time </a:t>
            </a:r>
            <a:r>
              <a:rPr lang="nb-NO" sz="2000" dirty="0" err="1">
                <a:solidFill>
                  <a:srgbClr val="000000"/>
                </a:solidFill>
                <a:latin typeface="Calibri" panose="020F0502020204030204" pitchFamily="34" charset="0"/>
              </a:rPr>
              <a:t>you</a:t>
            </a:r>
            <a:r>
              <a:rPr lang="nb-NO" sz="2000" dirty="0">
                <a:solidFill>
                  <a:srgbClr val="000000"/>
                </a:solidFill>
                <a:latin typeface="Calibri" panose="020F0502020204030204" pitchFamily="34" charset="0"/>
              </a:rPr>
              <a:t> </a:t>
            </a:r>
            <a:r>
              <a:rPr lang="nb-NO" sz="2000" dirty="0" err="1">
                <a:solidFill>
                  <a:srgbClr val="000000"/>
                </a:solidFill>
                <a:latin typeface="Calibri" panose="020F0502020204030204" pitchFamily="34" charset="0"/>
              </a:rPr>
              <a:t>use</a:t>
            </a:r>
            <a:r>
              <a:rPr lang="nb-NO" sz="2000" dirty="0">
                <a:solidFill>
                  <a:srgbClr val="000000"/>
                </a:solidFill>
                <a:latin typeface="Calibri" panose="020F0502020204030204" pitchFamily="34" charset="0"/>
              </a:rPr>
              <a:t> </a:t>
            </a:r>
            <a:r>
              <a:rPr lang="nb-NO" sz="2000" dirty="0" err="1">
                <a:solidFill>
                  <a:srgbClr val="000000"/>
                </a:solidFill>
                <a:latin typeface="Calibri" panose="020F0502020204030204" pitchFamily="34" charset="0"/>
              </a:rPr>
              <a:t>the</a:t>
            </a:r>
            <a:r>
              <a:rPr lang="nb-NO" sz="2000" dirty="0">
                <a:solidFill>
                  <a:srgbClr val="000000"/>
                </a:solidFill>
                <a:latin typeface="Calibri" panose="020F0502020204030204" pitchFamily="34" charset="0"/>
              </a:rPr>
              <a:t> </a:t>
            </a:r>
            <a:r>
              <a:rPr lang="nb-NO" sz="2000" dirty="0" err="1">
                <a:solidFill>
                  <a:srgbClr val="000000"/>
                </a:solidFill>
                <a:latin typeface="Calibri" panose="020F0502020204030204" pitchFamily="34" charset="0"/>
              </a:rPr>
              <a:t>assignment</a:t>
            </a:r>
            <a:r>
              <a:rPr lang="nb-NO" sz="2000" dirty="0">
                <a:solidFill>
                  <a:srgbClr val="000000"/>
                </a:solidFill>
                <a:latin typeface="Calibri" panose="020F0502020204030204" pitchFamily="34" charset="0"/>
              </a:rPr>
              <a:t> operator "&lt;-", R saves an </a:t>
            </a:r>
            <a:r>
              <a:rPr lang="nb-NO" sz="2000" dirty="0" err="1">
                <a:solidFill>
                  <a:srgbClr val="000000"/>
                </a:solidFill>
                <a:latin typeface="Calibri" panose="020F0502020204030204" pitchFamily="34" charset="0"/>
              </a:rPr>
              <a:t>object</a:t>
            </a:r>
            <a:r>
              <a:rPr lang="nb-NO" sz="2000" dirty="0">
                <a:solidFill>
                  <a:srgbClr val="000000"/>
                </a:solidFill>
                <a:latin typeface="Calibri" panose="020F0502020204030204" pitchFamily="34" charset="0"/>
              </a:rPr>
              <a:t>. </a:t>
            </a:r>
            <a:r>
              <a:rPr lang="nb-NO" sz="2000" dirty="0" err="1">
                <a:solidFill>
                  <a:srgbClr val="000000"/>
                </a:solidFill>
                <a:latin typeface="Calibri" panose="020F0502020204030204" pitchFamily="34" charset="0"/>
              </a:rPr>
              <a:t>Where</a:t>
            </a:r>
            <a:r>
              <a:rPr lang="nb-NO" sz="2000" dirty="0">
                <a:solidFill>
                  <a:srgbClr val="000000"/>
                </a:solidFill>
                <a:latin typeface="Calibri" panose="020F0502020204030204" pitchFamily="34" charset="0"/>
              </a:rPr>
              <a:t> is </a:t>
            </a:r>
            <a:r>
              <a:rPr lang="nb-NO" sz="2000" dirty="0" err="1">
                <a:solidFill>
                  <a:srgbClr val="000000"/>
                </a:solidFill>
                <a:latin typeface="Calibri" panose="020F0502020204030204" pitchFamily="34" charset="0"/>
              </a:rPr>
              <a:t>this</a:t>
            </a:r>
            <a:r>
              <a:rPr lang="nb-NO" sz="2000" dirty="0">
                <a:solidFill>
                  <a:srgbClr val="000000"/>
                </a:solidFill>
                <a:latin typeface="Calibri" panose="020F0502020204030204" pitchFamily="34" charset="0"/>
              </a:rPr>
              <a:t> </a:t>
            </a:r>
            <a:r>
              <a:rPr lang="nb-NO" sz="2000" dirty="0" err="1">
                <a:solidFill>
                  <a:srgbClr val="000000"/>
                </a:solidFill>
                <a:latin typeface="Calibri" panose="020F0502020204030204" pitchFamily="34" charset="0"/>
              </a:rPr>
              <a:t>object</a:t>
            </a:r>
            <a:r>
              <a:rPr lang="nb-NO" sz="2000" dirty="0">
                <a:solidFill>
                  <a:srgbClr val="000000"/>
                </a:solidFill>
                <a:latin typeface="Calibri" panose="020F0502020204030204" pitchFamily="34" charset="0"/>
              </a:rPr>
              <a:t> </a:t>
            </a:r>
            <a:r>
              <a:rPr lang="nb-NO" sz="2000" dirty="0" err="1">
                <a:solidFill>
                  <a:srgbClr val="000000"/>
                </a:solidFill>
                <a:latin typeface="Calibri" panose="020F0502020204030204" pitchFamily="34" charset="0"/>
              </a:rPr>
              <a:t>stored</a:t>
            </a:r>
            <a:r>
              <a:rPr lang="nb-NO" sz="2000" dirty="0">
                <a:solidFill>
                  <a:srgbClr val="000000"/>
                </a:solidFill>
                <a:latin typeface="Calibri" panose="020F0502020204030204" pitchFamily="34" charset="0"/>
              </a:rPr>
              <a:t>?</a:t>
            </a:r>
          </a:p>
        </p:txBody>
      </p:sp>
      <p:sp>
        <p:nvSpPr>
          <p:cNvPr id="2" name="Slide Number Placeholder 1">
            <a:extLst>
              <a:ext uri="{FF2B5EF4-FFF2-40B4-BE49-F238E27FC236}">
                <a16:creationId xmlns:a16="http://schemas.microsoft.com/office/drawing/2014/main" id="{DCAE01FA-9824-405E-9CFA-EC0249DE5DFD}"/>
              </a:ext>
            </a:extLst>
          </p:cNvPr>
          <p:cNvSpPr>
            <a:spLocks noGrp="1"/>
          </p:cNvSpPr>
          <p:nvPr>
            <p:ph type="sldNum" sz="quarter" idx="10"/>
          </p:nvPr>
        </p:nvSpPr>
        <p:spPr/>
        <p:txBody>
          <a:bodyPr/>
          <a:lstStyle/>
          <a:p>
            <a:fld id="{8B524A7E-31A5-48EC-A9DB-A73A057130F8}" type="slidenum">
              <a:rPr lang="en-GB" smtClean="0"/>
              <a:t>26</a:t>
            </a:fld>
            <a:endParaRPr lang="en-GB"/>
          </a:p>
        </p:txBody>
      </p:sp>
      <p:grpSp>
        <p:nvGrpSpPr>
          <p:cNvPr id="27" name="Group 26">
            <a:extLst>
              <a:ext uri="{FF2B5EF4-FFF2-40B4-BE49-F238E27FC236}">
                <a16:creationId xmlns:a16="http://schemas.microsoft.com/office/drawing/2014/main" id="{68CD9195-08FF-4438-90BA-0FD791BB88B6}"/>
              </a:ext>
            </a:extLst>
          </p:cNvPr>
          <p:cNvGrpSpPr/>
          <p:nvPr/>
        </p:nvGrpSpPr>
        <p:grpSpPr>
          <a:xfrm>
            <a:off x="401204" y="3451136"/>
            <a:ext cx="3064047" cy="1503041"/>
            <a:chOff x="71594" y="3758145"/>
            <a:chExt cx="3064047" cy="1503041"/>
          </a:xfrm>
        </p:grpSpPr>
        <p:sp>
          <p:nvSpPr>
            <p:cNvPr id="18" name="TextBox 17">
              <a:extLst>
                <a:ext uri="{FF2B5EF4-FFF2-40B4-BE49-F238E27FC236}">
                  <a16:creationId xmlns:a16="http://schemas.microsoft.com/office/drawing/2014/main" id="{0127ED70-0134-4C36-969D-9DBA1FEEFD71}"/>
                </a:ext>
              </a:extLst>
            </p:cNvPr>
            <p:cNvSpPr txBox="1"/>
            <p:nvPr/>
          </p:nvSpPr>
          <p:spPr>
            <a:xfrm>
              <a:off x="71594" y="3758145"/>
              <a:ext cx="3064047" cy="800219"/>
            </a:xfrm>
            <a:prstGeom prst="rect">
              <a:avLst/>
            </a:prstGeom>
            <a:solidFill>
              <a:schemeClr val="bg1"/>
            </a:solidFill>
            <a:ln>
              <a:solidFill>
                <a:schemeClr val="accent1"/>
              </a:solidFill>
            </a:ln>
          </p:spPr>
          <p:txBody>
            <a:bodyPr wrap="square" rtlCol="0">
              <a:spAutoFit/>
            </a:bodyPr>
            <a:lstStyle/>
            <a:p>
              <a:r>
                <a:rPr lang="nb-NO" sz="2200" dirty="0">
                  <a:solidFill>
                    <a:srgbClr val="002060"/>
                  </a:solidFill>
                </a:rPr>
                <a:t>1) The </a:t>
              </a:r>
              <a:r>
                <a:rPr lang="nb-NO" sz="2200" dirty="0" err="1">
                  <a:solidFill>
                    <a:srgbClr val="002060"/>
                  </a:solidFill>
                </a:rPr>
                <a:t>object</a:t>
              </a:r>
              <a:r>
                <a:rPr lang="nb-NO" sz="2200" dirty="0">
                  <a:solidFill>
                    <a:srgbClr val="002060"/>
                  </a:solidFill>
                </a:rPr>
                <a:t> is </a:t>
              </a:r>
              <a:r>
                <a:rPr lang="nb-NO" sz="2200" dirty="0" err="1">
                  <a:solidFill>
                    <a:srgbClr val="002060"/>
                  </a:solidFill>
                </a:rPr>
                <a:t>defined</a:t>
              </a:r>
              <a:r>
                <a:rPr lang="nb-NO" sz="2200" dirty="0">
                  <a:solidFill>
                    <a:srgbClr val="002060"/>
                  </a:solidFill>
                </a:rPr>
                <a:t> in </a:t>
              </a:r>
              <a:r>
                <a:rPr lang="nb-NO" sz="2200" dirty="0" err="1">
                  <a:solidFill>
                    <a:srgbClr val="002060"/>
                  </a:solidFill>
                </a:rPr>
                <a:t>the</a:t>
              </a:r>
              <a:r>
                <a:rPr lang="nb-NO" sz="2200" dirty="0">
                  <a:solidFill>
                    <a:srgbClr val="002060"/>
                  </a:solidFill>
                </a:rPr>
                <a:t> Console </a:t>
              </a:r>
              <a:r>
                <a:rPr lang="nb-NO" sz="2200" dirty="0" err="1">
                  <a:solidFill>
                    <a:srgbClr val="002060"/>
                  </a:solidFill>
                </a:rPr>
                <a:t>using</a:t>
              </a:r>
              <a:r>
                <a:rPr lang="nb-NO" sz="2200" dirty="0">
                  <a:solidFill>
                    <a:srgbClr val="002060"/>
                  </a:solidFill>
                </a:rPr>
                <a:t> </a:t>
              </a:r>
              <a:r>
                <a:rPr lang="nb-NO" sz="2400" dirty="0">
                  <a:solidFill>
                    <a:srgbClr val="000000"/>
                  </a:solidFill>
                  <a:latin typeface="Calibri" panose="020F0502020204030204" pitchFamily="34" charset="0"/>
                </a:rPr>
                <a:t>"</a:t>
              </a:r>
              <a:r>
                <a:rPr lang="nb-NO" sz="2200" dirty="0">
                  <a:solidFill>
                    <a:srgbClr val="002060"/>
                  </a:solidFill>
                </a:rPr>
                <a:t>&lt;-</a:t>
              </a:r>
              <a:r>
                <a:rPr lang="nb-NO" sz="2400" dirty="0">
                  <a:solidFill>
                    <a:srgbClr val="000000"/>
                  </a:solidFill>
                  <a:latin typeface="Calibri" panose="020F0502020204030204" pitchFamily="34" charset="0"/>
                </a:rPr>
                <a:t>"</a:t>
              </a:r>
              <a:endParaRPr lang="en-GB" sz="2200" dirty="0">
                <a:solidFill>
                  <a:srgbClr val="002060"/>
                </a:solidFill>
              </a:endParaRPr>
            </a:p>
          </p:txBody>
        </p:sp>
        <p:cxnSp>
          <p:nvCxnSpPr>
            <p:cNvPr id="21" name="Straight Arrow Connector 20">
              <a:extLst>
                <a:ext uri="{FF2B5EF4-FFF2-40B4-BE49-F238E27FC236}">
                  <a16:creationId xmlns:a16="http://schemas.microsoft.com/office/drawing/2014/main" id="{3BD4BB37-448A-4CC0-A56F-C9E4125DA50C}"/>
                </a:ext>
              </a:extLst>
            </p:cNvPr>
            <p:cNvCxnSpPr>
              <a:cxnSpLocks/>
            </p:cNvCxnSpPr>
            <p:nvPr/>
          </p:nvCxnSpPr>
          <p:spPr>
            <a:xfrm>
              <a:off x="1525775" y="4578069"/>
              <a:ext cx="0" cy="683117"/>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8" name="Group 27">
            <a:extLst>
              <a:ext uri="{FF2B5EF4-FFF2-40B4-BE49-F238E27FC236}">
                <a16:creationId xmlns:a16="http://schemas.microsoft.com/office/drawing/2014/main" id="{5A1317EB-980B-4655-A36C-C2310F405E25}"/>
              </a:ext>
            </a:extLst>
          </p:cNvPr>
          <p:cNvGrpSpPr/>
          <p:nvPr/>
        </p:nvGrpSpPr>
        <p:grpSpPr>
          <a:xfrm>
            <a:off x="5454509" y="2436674"/>
            <a:ext cx="3351126" cy="1181573"/>
            <a:chOff x="4901610" y="1939961"/>
            <a:chExt cx="3351126" cy="1181573"/>
          </a:xfrm>
        </p:grpSpPr>
        <p:sp>
          <p:nvSpPr>
            <p:cNvPr id="22" name="TextBox 21">
              <a:extLst>
                <a:ext uri="{FF2B5EF4-FFF2-40B4-BE49-F238E27FC236}">
                  <a16:creationId xmlns:a16="http://schemas.microsoft.com/office/drawing/2014/main" id="{4D245A13-5A66-4634-BB02-33ABE212C1BF}"/>
                </a:ext>
              </a:extLst>
            </p:cNvPr>
            <p:cNvSpPr txBox="1"/>
            <p:nvPr/>
          </p:nvSpPr>
          <p:spPr>
            <a:xfrm>
              <a:off x="5188689" y="1939961"/>
              <a:ext cx="3064047" cy="769441"/>
            </a:xfrm>
            <a:prstGeom prst="rect">
              <a:avLst/>
            </a:prstGeom>
            <a:solidFill>
              <a:schemeClr val="bg1"/>
            </a:solidFill>
            <a:ln>
              <a:solidFill>
                <a:schemeClr val="accent1"/>
              </a:solidFill>
            </a:ln>
          </p:spPr>
          <p:txBody>
            <a:bodyPr wrap="square" rtlCol="0">
              <a:spAutoFit/>
            </a:bodyPr>
            <a:lstStyle/>
            <a:p>
              <a:r>
                <a:rPr lang="nb-NO" sz="2200" dirty="0">
                  <a:solidFill>
                    <a:srgbClr val="002060"/>
                  </a:solidFill>
                </a:rPr>
                <a:t>2) The </a:t>
              </a:r>
              <a:r>
                <a:rPr lang="nb-NO" sz="2200" dirty="0" err="1">
                  <a:solidFill>
                    <a:srgbClr val="002060"/>
                  </a:solidFill>
                </a:rPr>
                <a:t>object</a:t>
              </a:r>
              <a:r>
                <a:rPr lang="nb-NO" sz="2200" dirty="0">
                  <a:solidFill>
                    <a:srgbClr val="002060"/>
                  </a:solidFill>
                </a:rPr>
                <a:t> </a:t>
              </a:r>
              <a:r>
                <a:rPr lang="nb-NO" sz="2200" dirty="0" err="1">
                  <a:solidFill>
                    <a:srgbClr val="002060"/>
                  </a:solidFill>
                </a:rPr>
                <a:t>appears</a:t>
              </a:r>
              <a:r>
                <a:rPr lang="nb-NO" sz="2200" dirty="0">
                  <a:solidFill>
                    <a:srgbClr val="002060"/>
                  </a:solidFill>
                </a:rPr>
                <a:t> in </a:t>
              </a:r>
              <a:r>
                <a:rPr lang="nb-NO" sz="2200" dirty="0" err="1">
                  <a:solidFill>
                    <a:srgbClr val="002060"/>
                  </a:solidFill>
                </a:rPr>
                <a:t>your</a:t>
              </a:r>
              <a:r>
                <a:rPr lang="nb-NO" sz="2200" dirty="0">
                  <a:solidFill>
                    <a:srgbClr val="002060"/>
                  </a:solidFill>
                </a:rPr>
                <a:t> </a:t>
              </a:r>
              <a:r>
                <a:rPr lang="nb-NO" sz="2200" dirty="0" err="1">
                  <a:solidFill>
                    <a:srgbClr val="002060"/>
                  </a:solidFill>
                </a:rPr>
                <a:t>workspace</a:t>
              </a:r>
              <a:endParaRPr lang="en-GB" sz="2200" dirty="0">
                <a:solidFill>
                  <a:srgbClr val="002060"/>
                </a:solidFill>
              </a:endParaRPr>
            </a:p>
          </p:txBody>
        </p:sp>
        <p:cxnSp>
          <p:nvCxnSpPr>
            <p:cNvPr id="23" name="Straight Arrow Connector 22">
              <a:extLst>
                <a:ext uri="{FF2B5EF4-FFF2-40B4-BE49-F238E27FC236}">
                  <a16:creationId xmlns:a16="http://schemas.microsoft.com/office/drawing/2014/main" id="{CD41178B-5F78-4CA3-8944-4A4DC3E97E56}"/>
                </a:ext>
              </a:extLst>
            </p:cNvPr>
            <p:cNvCxnSpPr>
              <a:cxnSpLocks/>
            </p:cNvCxnSpPr>
            <p:nvPr/>
          </p:nvCxnSpPr>
          <p:spPr>
            <a:xfrm flipH="1">
              <a:off x="4901610" y="2700489"/>
              <a:ext cx="287079" cy="421045"/>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9" name="Group 28">
            <a:extLst>
              <a:ext uri="{FF2B5EF4-FFF2-40B4-BE49-F238E27FC236}">
                <a16:creationId xmlns:a16="http://schemas.microsoft.com/office/drawing/2014/main" id="{C41AC98C-A5B0-4AE7-81EE-32AA66494B07}"/>
              </a:ext>
            </a:extLst>
          </p:cNvPr>
          <p:cNvGrpSpPr/>
          <p:nvPr/>
        </p:nvGrpSpPr>
        <p:grpSpPr>
          <a:xfrm>
            <a:off x="5943600" y="4500750"/>
            <a:ext cx="3095625" cy="1107996"/>
            <a:chOff x="301947" y="7118042"/>
            <a:chExt cx="3514179" cy="1107996"/>
          </a:xfrm>
        </p:grpSpPr>
        <p:sp>
          <p:nvSpPr>
            <p:cNvPr id="30" name="TextBox 29">
              <a:extLst>
                <a:ext uri="{FF2B5EF4-FFF2-40B4-BE49-F238E27FC236}">
                  <a16:creationId xmlns:a16="http://schemas.microsoft.com/office/drawing/2014/main" id="{50408595-55FB-4E41-B338-7E91589364F2}"/>
                </a:ext>
              </a:extLst>
            </p:cNvPr>
            <p:cNvSpPr txBox="1"/>
            <p:nvPr/>
          </p:nvSpPr>
          <p:spPr>
            <a:xfrm>
              <a:off x="752079" y="7118042"/>
              <a:ext cx="3064047" cy="1107996"/>
            </a:xfrm>
            <a:prstGeom prst="rect">
              <a:avLst/>
            </a:prstGeom>
            <a:solidFill>
              <a:schemeClr val="bg1"/>
            </a:solidFill>
            <a:ln>
              <a:solidFill>
                <a:schemeClr val="accent1"/>
              </a:solidFill>
            </a:ln>
          </p:spPr>
          <p:txBody>
            <a:bodyPr wrap="square" rtlCol="0">
              <a:spAutoFit/>
            </a:bodyPr>
            <a:lstStyle/>
            <a:p>
              <a:r>
                <a:rPr lang="nb-NO" sz="2200" dirty="0">
                  <a:solidFill>
                    <a:srgbClr val="002060"/>
                  </a:solidFill>
                </a:rPr>
                <a:t>3) The </a:t>
              </a:r>
              <a:r>
                <a:rPr lang="nb-NO" sz="2200" dirty="0" err="1">
                  <a:solidFill>
                    <a:srgbClr val="002060"/>
                  </a:solidFill>
                </a:rPr>
                <a:t>object</a:t>
              </a:r>
              <a:r>
                <a:rPr lang="nb-NO" sz="2200" dirty="0">
                  <a:solidFill>
                    <a:srgbClr val="002060"/>
                  </a:solidFill>
                </a:rPr>
                <a:t> </a:t>
              </a:r>
              <a:r>
                <a:rPr lang="nb-NO" sz="2200" dirty="0" err="1">
                  <a:solidFill>
                    <a:srgbClr val="002060"/>
                  </a:solidFill>
                </a:rPr>
                <a:t>does</a:t>
              </a:r>
              <a:r>
                <a:rPr lang="nb-NO" sz="2200" dirty="0">
                  <a:solidFill>
                    <a:srgbClr val="002060"/>
                  </a:solidFill>
                </a:rPr>
                <a:t> NOT </a:t>
              </a:r>
              <a:r>
                <a:rPr lang="nb-NO" sz="2200" dirty="0" err="1">
                  <a:solidFill>
                    <a:srgbClr val="002060"/>
                  </a:solidFill>
                </a:rPr>
                <a:t>appear</a:t>
              </a:r>
              <a:r>
                <a:rPr lang="nb-NO" sz="2200" dirty="0">
                  <a:solidFill>
                    <a:srgbClr val="002060"/>
                  </a:solidFill>
                </a:rPr>
                <a:t> in </a:t>
              </a:r>
              <a:r>
                <a:rPr lang="nb-NO" sz="2200" dirty="0" err="1">
                  <a:solidFill>
                    <a:srgbClr val="002060"/>
                  </a:solidFill>
                </a:rPr>
                <a:t>the</a:t>
              </a:r>
              <a:r>
                <a:rPr lang="nb-NO" sz="2200" dirty="0">
                  <a:solidFill>
                    <a:srgbClr val="002060"/>
                  </a:solidFill>
                </a:rPr>
                <a:t> </a:t>
              </a:r>
              <a:r>
                <a:rPr lang="nb-NO" sz="2200" dirty="0" err="1">
                  <a:solidFill>
                    <a:srgbClr val="002060"/>
                  </a:solidFill>
                </a:rPr>
                <a:t>working</a:t>
              </a:r>
              <a:r>
                <a:rPr lang="nb-NO" sz="2200" dirty="0">
                  <a:solidFill>
                    <a:srgbClr val="002060"/>
                  </a:solidFill>
                </a:rPr>
                <a:t> </a:t>
              </a:r>
              <a:r>
                <a:rPr lang="nb-NO" sz="2200" dirty="0" err="1">
                  <a:solidFill>
                    <a:srgbClr val="002060"/>
                  </a:solidFill>
                </a:rPr>
                <a:t>directory</a:t>
              </a:r>
              <a:endParaRPr lang="en-GB" sz="2200" dirty="0">
                <a:solidFill>
                  <a:srgbClr val="002060"/>
                </a:solidFill>
              </a:endParaRPr>
            </a:p>
          </p:txBody>
        </p:sp>
        <p:cxnSp>
          <p:nvCxnSpPr>
            <p:cNvPr id="31" name="Straight Arrow Connector 30">
              <a:extLst>
                <a:ext uri="{FF2B5EF4-FFF2-40B4-BE49-F238E27FC236}">
                  <a16:creationId xmlns:a16="http://schemas.microsoft.com/office/drawing/2014/main" id="{1BC2C104-B02F-4D32-8E61-ECC14B82D464}"/>
                </a:ext>
              </a:extLst>
            </p:cNvPr>
            <p:cNvCxnSpPr>
              <a:cxnSpLocks/>
            </p:cNvCxnSpPr>
            <p:nvPr/>
          </p:nvCxnSpPr>
          <p:spPr>
            <a:xfrm flipH="1">
              <a:off x="301947" y="7611433"/>
              <a:ext cx="450133" cy="0"/>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
        <p:nvSpPr>
          <p:cNvPr id="16" name="Rectangle 15">
            <a:extLst>
              <a:ext uri="{FF2B5EF4-FFF2-40B4-BE49-F238E27FC236}">
                <a16:creationId xmlns:a16="http://schemas.microsoft.com/office/drawing/2014/main" id="{57BE4B6C-1C51-466E-B06A-9B511472C6D3}"/>
              </a:ext>
            </a:extLst>
          </p:cNvPr>
          <p:cNvSpPr/>
          <p:nvPr/>
        </p:nvSpPr>
        <p:spPr>
          <a:xfrm>
            <a:off x="0" y="178296"/>
            <a:ext cx="9039225" cy="430887"/>
          </a:xfrm>
          <a:prstGeom prst="rect">
            <a:avLst/>
          </a:prstGeom>
        </p:spPr>
        <p:txBody>
          <a:bodyPr wrap="square">
            <a:spAutoFit/>
          </a:bodyPr>
          <a:lstStyle/>
          <a:p>
            <a:pPr algn="ctr"/>
            <a:r>
              <a:rPr lang="nb-NO" sz="2200" b="1" dirty="0" err="1">
                <a:solidFill>
                  <a:srgbClr val="000000"/>
                </a:solidFill>
                <a:latin typeface="Calibri" panose="020F0502020204030204" pitchFamily="34" charset="0"/>
              </a:rPr>
              <a:t>Overviewing</a:t>
            </a:r>
            <a:r>
              <a:rPr lang="nb-NO" sz="2200" b="1" dirty="0">
                <a:solidFill>
                  <a:srgbClr val="000000"/>
                </a:solidFill>
                <a:latin typeface="Calibri" panose="020F0502020204030204" pitchFamily="34" charset="0"/>
              </a:rPr>
              <a:t> files and </a:t>
            </a:r>
            <a:r>
              <a:rPr lang="nb-NO" sz="2200" b="1" dirty="0" err="1">
                <a:solidFill>
                  <a:srgbClr val="000000"/>
                </a:solidFill>
                <a:latin typeface="Calibri" panose="020F0502020204030204" pitchFamily="34" charset="0"/>
              </a:rPr>
              <a:t>results</a:t>
            </a:r>
            <a:r>
              <a:rPr lang="nb-NO" sz="2200" b="1" dirty="0">
                <a:solidFill>
                  <a:srgbClr val="000000"/>
                </a:solidFill>
                <a:latin typeface="Calibri" panose="020F0502020204030204" pitchFamily="34" charset="0"/>
              </a:rPr>
              <a:t> in R</a:t>
            </a:r>
          </a:p>
        </p:txBody>
      </p:sp>
    </p:spTree>
    <p:extLst>
      <p:ext uri="{BB962C8B-B14F-4D97-AF65-F5344CB8AC3E}">
        <p14:creationId xmlns:p14="http://schemas.microsoft.com/office/powerpoint/2010/main" val="3783652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885CFE7C-CB4D-4F6C-AA1B-EDEA6C33BEC2}"/>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902288" y="2243094"/>
            <a:ext cx="6969619" cy="3232005"/>
          </a:xfrm>
          <a:prstGeom prst="rect">
            <a:avLst/>
          </a:prstGeom>
          <a:ln>
            <a:solidFill>
              <a:schemeClr val="accent1"/>
            </a:solidFill>
          </a:ln>
        </p:spPr>
      </p:pic>
      <p:sp>
        <p:nvSpPr>
          <p:cNvPr id="24" name="Rectangle 23">
            <a:extLst>
              <a:ext uri="{FF2B5EF4-FFF2-40B4-BE49-F238E27FC236}">
                <a16:creationId xmlns:a16="http://schemas.microsoft.com/office/drawing/2014/main" id="{D3679FD4-3413-416B-BF39-873BF4632A6A}"/>
              </a:ext>
            </a:extLst>
          </p:cNvPr>
          <p:cNvSpPr/>
          <p:nvPr/>
        </p:nvSpPr>
        <p:spPr>
          <a:xfrm>
            <a:off x="401204" y="708876"/>
            <a:ext cx="8742796" cy="1354217"/>
          </a:xfrm>
          <a:prstGeom prst="rect">
            <a:avLst/>
          </a:prstGeom>
        </p:spPr>
        <p:txBody>
          <a:bodyPr wrap="square">
            <a:spAutoFit/>
          </a:bodyPr>
          <a:lstStyle/>
          <a:p>
            <a:r>
              <a:rPr lang="nb-NO" sz="2200" i="1" dirty="0">
                <a:solidFill>
                  <a:srgbClr val="000000"/>
                </a:solidFill>
                <a:latin typeface="Calibri" panose="020F0502020204030204" pitchFamily="34" charset="0"/>
              </a:rPr>
              <a:t>1. </a:t>
            </a:r>
            <a:r>
              <a:rPr lang="nb-NO" sz="2000" i="1" dirty="0" err="1">
                <a:solidFill>
                  <a:srgbClr val="000000"/>
                </a:solidFill>
                <a:latin typeface="Calibri" panose="020F0502020204030204" pitchFamily="34" charset="0"/>
              </a:rPr>
              <a:t>Where</a:t>
            </a:r>
            <a:r>
              <a:rPr lang="nb-NO" sz="2000" i="1" dirty="0">
                <a:solidFill>
                  <a:srgbClr val="000000"/>
                </a:solidFill>
                <a:latin typeface="Calibri" panose="020F0502020204030204" pitchFamily="34" charset="0"/>
              </a:rPr>
              <a:t> </a:t>
            </a:r>
            <a:r>
              <a:rPr lang="nb-NO" sz="2000" i="1" dirty="0" err="1">
                <a:solidFill>
                  <a:srgbClr val="000000"/>
                </a:solidFill>
                <a:latin typeface="Calibri" panose="020F0502020204030204" pitchFamily="34" charset="0"/>
              </a:rPr>
              <a:t>does</a:t>
            </a:r>
            <a:r>
              <a:rPr lang="nb-NO" sz="2000" i="1" dirty="0">
                <a:solidFill>
                  <a:srgbClr val="000000"/>
                </a:solidFill>
                <a:latin typeface="Calibri" panose="020F0502020204030204" pitchFamily="34" charset="0"/>
              </a:rPr>
              <a:t> R store </a:t>
            </a:r>
            <a:r>
              <a:rPr lang="nb-NO" sz="2000" i="1" dirty="0" err="1">
                <a:solidFill>
                  <a:srgbClr val="000000"/>
                </a:solidFill>
                <a:latin typeface="Calibri" panose="020F0502020204030204" pitchFamily="34" charset="0"/>
              </a:rPr>
              <a:t>objects</a:t>
            </a:r>
            <a:r>
              <a:rPr lang="nb-NO" sz="2000" i="1" dirty="0">
                <a:solidFill>
                  <a:srgbClr val="000000"/>
                </a:solidFill>
                <a:latin typeface="Calibri" panose="020F0502020204030204" pitchFamily="34" charset="0"/>
              </a:rPr>
              <a:t>?</a:t>
            </a:r>
          </a:p>
          <a:p>
            <a:endParaRPr lang="nb-NO" sz="2000" dirty="0">
              <a:solidFill>
                <a:srgbClr val="000000"/>
              </a:solidFill>
              <a:latin typeface="Calibri" panose="020F0502020204030204" pitchFamily="34" charset="0"/>
            </a:endParaRPr>
          </a:p>
          <a:p>
            <a:r>
              <a:rPr lang="nb-NO" sz="2000" dirty="0" err="1">
                <a:solidFill>
                  <a:srgbClr val="000000"/>
                </a:solidFill>
                <a:latin typeface="Calibri" panose="020F0502020204030204" pitchFamily="34" charset="0"/>
              </a:rPr>
              <a:t>Every</a:t>
            </a:r>
            <a:r>
              <a:rPr lang="nb-NO" sz="2000" dirty="0">
                <a:solidFill>
                  <a:srgbClr val="000000"/>
                </a:solidFill>
                <a:latin typeface="Calibri" panose="020F0502020204030204" pitchFamily="34" charset="0"/>
              </a:rPr>
              <a:t> time </a:t>
            </a:r>
            <a:r>
              <a:rPr lang="nb-NO" sz="2000" dirty="0" err="1">
                <a:solidFill>
                  <a:srgbClr val="000000"/>
                </a:solidFill>
                <a:latin typeface="Calibri" panose="020F0502020204030204" pitchFamily="34" charset="0"/>
              </a:rPr>
              <a:t>you</a:t>
            </a:r>
            <a:r>
              <a:rPr lang="nb-NO" sz="2000" dirty="0">
                <a:solidFill>
                  <a:srgbClr val="000000"/>
                </a:solidFill>
                <a:latin typeface="Calibri" panose="020F0502020204030204" pitchFamily="34" charset="0"/>
              </a:rPr>
              <a:t> </a:t>
            </a:r>
            <a:r>
              <a:rPr lang="nb-NO" sz="2000" dirty="0" err="1">
                <a:solidFill>
                  <a:srgbClr val="000000"/>
                </a:solidFill>
                <a:latin typeface="Calibri" panose="020F0502020204030204" pitchFamily="34" charset="0"/>
              </a:rPr>
              <a:t>use</a:t>
            </a:r>
            <a:r>
              <a:rPr lang="nb-NO" sz="2000" dirty="0">
                <a:solidFill>
                  <a:srgbClr val="000000"/>
                </a:solidFill>
                <a:latin typeface="Calibri" panose="020F0502020204030204" pitchFamily="34" charset="0"/>
              </a:rPr>
              <a:t> </a:t>
            </a:r>
            <a:r>
              <a:rPr lang="nb-NO" sz="2000" dirty="0" err="1">
                <a:solidFill>
                  <a:srgbClr val="000000"/>
                </a:solidFill>
                <a:latin typeface="Calibri" panose="020F0502020204030204" pitchFamily="34" charset="0"/>
              </a:rPr>
              <a:t>the</a:t>
            </a:r>
            <a:r>
              <a:rPr lang="nb-NO" sz="2000" dirty="0">
                <a:solidFill>
                  <a:srgbClr val="000000"/>
                </a:solidFill>
                <a:latin typeface="Calibri" panose="020F0502020204030204" pitchFamily="34" charset="0"/>
              </a:rPr>
              <a:t> </a:t>
            </a:r>
            <a:r>
              <a:rPr lang="nb-NO" sz="2000" dirty="0" err="1">
                <a:solidFill>
                  <a:srgbClr val="000000"/>
                </a:solidFill>
                <a:latin typeface="Calibri" panose="020F0502020204030204" pitchFamily="34" charset="0"/>
              </a:rPr>
              <a:t>assignment</a:t>
            </a:r>
            <a:r>
              <a:rPr lang="nb-NO" sz="2000" dirty="0">
                <a:solidFill>
                  <a:srgbClr val="000000"/>
                </a:solidFill>
                <a:latin typeface="Calibri" panose="020F0502020204030204" pitchFamily="34" charset="0"/>
              </a:rPr>
              <a:t> operator "&lt;-", R saves an </a:t>
            </a:r>
            <a:r>
              <a:rPr lang="nb-NO" sz="2000" dirty="0" err="1">
                <a:solidFill>
                  <a:srgbClr val="000000"/>
                </a:solidFill>
                <a:latin typeface="Calibri" panose="020F0502020204030204" pitchFamily="34" charset="0"/>
              </a:rPr>
              <a:t>object</a:t>
            </a:r>
            <a:r>
              <a:rPr lang="nb-NO" sz="2000" dirty="0">
                <a:solidFill>
                  <a:srgbClr val="000000"/>
                </a:solidFill>
                <a:latin typeface="Calibri" panose="020F0502020204030204" pitchFamily="34" charset="0"/>
              </a:rPr>
              <a:t>. </a:t>
            </a:r>
            <a:r>
              <a:rPr lang="nb-NO" sz="2000" dirty="0" err="1">
                <a:solidFill>
                  <a:srgbClr val="000000"/>
                </a:solidFill>
                <a:latin typeface="Calibri" panose="020F0502020204030204" pitchFamily="34" charset="0"/>
              </a:rPr>
              <a:t>Where</a:t>
            </a:r>
            <a:r>
              <a:rPr lang="nb-NO" sz="2000" dirty="0">
                <a:solidFill>
                  <a:srgbClr val="000000"/>
                </a:solidFill>
                <a:latin typeface="Calibri" panose="020F0502020204030204" pitchFamily="34" charset="0"/>
              </a:rPr>
              <a:t> is </a:t>
            </a:r>
            <a:r>
              <a:rPr lang="nb-NO" sz="2000" dirty="0" err="1">
                <a:solidFill>
                  <a:srgbClr val="000000"/>
                </a:solidFill>
                <a:latin typeface="Calibri" panose="020F0502020204030204" pitchFamily="34" charset="0"/>
              </a:rPr>
              <a:t>this</a:t>
            </a:r>
            <a:r>
              <a:rPr lang="nb-NO" sz="2000" dirty="0">
                <a:solidFill>
                  <a:srgbClr val="000000"/>
                </a:solidFill>
                <a:latin typeface="Calibri" panose="020F0502020204030204" pitchFamily="34" charset="0"/>
              </a:rPr>
              <a:t> </a:t>
            </a:r>
            <a:r>
              <a:rPr lang="nb-NO" sz="2000" dirty="0" err="1">
                <a:solidFill>
                  <a:srgbClr val="000000"/>
                </a:solidFill>
                <a:latin typeface="Calibri" panose="020F0502020204030204" pitchFamily="34" charset="0"/>
              </a:rPr>
              <a:t>object</a:t>
            </a:r>
            <a:r>
              <a:rPr lang="nb-NO" sz="2000" dirty="0">
                <a:solidFill>
                  <a:srgbClr val="000000"/>
                </a:solidFill>
                <a:latin typeface="Calibri" panose="020F0502020204030204" pitchFamily="34" charset="0"/>
              </a:rPr>
              <a:t> </a:t>
            </a:r>
            <a:r>
              <a:rPr lang="nb-NO" sz="2000" dirty="0" err="1">
                <a:solidFill>
                  <a:srgbClr val="000000"/>
                </a:solidFill>
                <a:latin typeface="Calibri" panose="020F0502020204030204" pitchFamily="34" charset="0"/>
              </a:rPr>
              <a:t>stored</a:t>
            </a:r>
            <a:r>
              <a:rPr lang="nb-NO" sz="2000" dirty="0">
                <a:solidFill>
                  <a:srgbClr val="000000"/>
                </a:solidFill>
                <a:latin typeface="Calibri" panose="020F0502020204030204" pitchFamily="34" charset="0"/>
              </a:rPr>
              <a:t>?</a:t>
            </a:r>
          </a:p>
        </p:txBody>
      </p:sp>
      <p:grpSp>
        <p:nvGrpSpPr>
          <p:cNvPr id="27" name="Group 26">
            <a:extLst>
              <a:ext uri="{FF2B5EF4-FFF2-40B4-BE49-F238E27FC236}">
                <a16:creationId xmlns:a16="http://schemas.microsoft.com/office/drawing/2014/main" id="{68811E42-5EBC-42C7-AADB-D39D16BD3A9B}"/>
              </a:ext>
            </a:extLst>
          </p:cNvPr>
          <p:cNvGrpSpPr/>
          <p:nvPr/>
        </p:nvGrpSpPr>
        <p:grpSpPr>
          <a:xfrm>
            <a:off x="401204" y="3451136"/>
            <a:ext cx="3064047" cy="1503041"/>
            <a:chOff x="71594" y="3758145"/>
            <a:chExt cx="3064047" cy="1503041"/>
          </a:xfrm>
        </p:grpSpPr>
        <p:sp>
          <p:nvSpPr>
            <p:cNvPr id="32" name="TextBox 31">
              <a:extLst>
                <a:ext uri="{FF2B5EF4-FFF2-40B4-BE49-F238E27FC236}">
                  <a16:creationId xmlns:a16="http://schemas.microsoft.com/office/drawing/2014/main" id="{1F38D92D-E18B-47E0-A75E-20F38C78A8EF}"/>
                </a:ext>
              </a:extLst>
            </p:cNvPr>
            <p:cNvSpPr txBox="1"/>
            <p:nvPr/>
          </p:nvSpPr>
          <p:spPr>
            <a:xfrm>
              <a:off x="71594" y="3758145"/>
              <a:ext cx="3064047" cy="800219"/>
            </a:xfrm>
            <a:prstGeom prst="rect">
              <a:avLst/>
            </a:prstGeom>
            <a:solidFill>
              <a:schemeClr val="bg1"/>
            </a:solidFill>
            <a:ln>
              <a:solidFill>
                <a:schemeClr val="accent1"/>
              </a:solidFill>
            </a:ln>
          </p:spPr>
          <p:txBody>
            <a:bodyPr wrap="square" rtlCol="0">
              <a:spAutoFit/>
            </a:bodyPr>
            <a:lstStyle/>
            <a:p>
              <a:r>
                <a:rPr lang="nb-NO" sz="2200" dirty="0">
                  <a:solidFill>
                    <a:srgbClr val="002060"/>
                  </a:solidFill>
                </a:rPr>
                <a:t>1) The </a:t>
              </a:r>
              <a:r>
                <a:rPr lang="nb-NO" sz="2200" dirty="0" err="1">
                  <a:solidFill>
                    <a:srgbClr val="002060"/>
                  </a:solidFill>
                </a:rPr>
                <a:t>object</a:t>
              </a:r>
              <a:r>
                <a:rPr lang="nb-NO" sz="2200" dirty="0">
                  <a:solidFill>
                    <a:srgbClr val="002060"/>
                  </a:solidFill>
                </a:rPr>
                <a:t> is </a:t>
              </a:r>
              <a:r>
                <a:rPr lang="nb-NO" sz="2200" dirty="0" err="1">
                  <a:solidFill>
                    <a:srgbClr val="002060"/>
                  </a:solidFill>
                </a:rPr>
                <a:t>defined</a:t>
              </a:r>
              <a:r>
                <a:rPr lang="nb-NO" sz="2200" dirty="0">
                  <a:solidFill>
                    <a:srgbClr val="002060"/>
                  </a:solidFill>
                </a:rPr>
                <a:t> in </a:t>
              </a:r>
              <a:r>
                <a:rPr lang="nb-NO" sz="2200" dirty="0" err="1">
                  <a:solidFill>
                    <a:srgbClr val="002060"/>
                  </a:solidFill>
                </a:rPr>
                <a:t>the</a:t>
              </a:r>
              <a:r>
                <a:rPr lang="nb-NO" sz="2200" dirty="0">
                  <a:solidFill>
                    <a:srgbClr val="002060"/>
                  </a:solidFill>
                </a:rPr>
                <a:t> Console </a:t>
              </a:r>
              <a:r>
                <a:rPr lang="nb-NO" sz="2200" dirty="0" err="1">
                  <a:solidFill>
                    <a:srgbClr val="002060"/>
                  </a:solidFill>
                </a:rPr>
                <a:t>using</a:t>
              </a:r>
              <a:r>
                <a:rPr lang="nb-NO" sz="2200" dirty="0">
                  <a:solidFill>
                    <a:srgbClr val="002060"/>
                  </a:solidFill>
                </a:rPr>
                <a:t> </a:t>
              </a:r>
              <a:r>
                <a:rPr lang="nb-NO" sz="2400" dirty="0">
                  <a:solidFill>
                    <a:srgbClr val="000000"/>
                  </a:solidFill>
                  <a:latin typeface="Calibri" panose="020F0502020204030204" pitchFamily="34" charset="0"/>
                </a:rPr>
                <a:t>"</a:t>
              </a:r>
              <a:r>
                <a:rPr lang="nb-NO" sz="2200" dirty="0">
                  <a:solidFill>
                    <a:srgbClr val="002060"/>
                  </a:solidFill>
                </a:rPr>
                <a:t>&lt;-</a:t>
              </a:r>
              <a:r>
                <a:rPr lang="nb-NO" sz="2400" dirty="0">
                  <a:solidFill>
                    <a:srgbClr val="000000"/>
                  </a:solidFill>
                  <a:latin typeface="Calibri" panose="020F0502020204030204" pitchFamily="34" charset="0"/>
                </a:rPr>
                <a:t>"</a:t>
              </a:r>
              <a:endParaRPr lang="en-GB" sz="2200" dirty="0">
                <a:solidFill>
                  <a:srgbClr val="002060"/>
                </a:solidFill>
              </a:endParaRPr>
            </a:p>
          </p:txBody>
        </p:sp>
        <p:cxnSp>
          <p:nvCxnSpPr>
            <p:cNvPr id="33" name="Straight Arrow Connector 32">
              <a:extLst>
                <a:ext uri="{FF2B5EF4-FFF2-40B4-BE49-F238E27FC236}">
                  <a16:creationId xmlns:a16="http://schemas.microsoft.com/office/drawing/2014/main" id="{714D763F-E553-4FE4-958A-6886FE4AB02E}"/>
                </a:ext>
              </a:extLst>
            </p:cNvPr>
            <p:cNvCxnSpPr>
              <a:cxnSpLocks/>
            </p:cNvCxnSpPr>
            <p:nvPr/>
          </p:nvCxnSpPr>
          <p:spPr>
            <a:xfrm>
              <a:off x="1525775" y="4578069"/>
              <a:ext cx="0" cy="683117"/>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4" name="Group 33">
            <a:extLst>
              <a:ext uri="{FF2B5EF4-FFF2-40B4-BE49-F238E27FC236}">
                <a16:creationId xmlns:a16="http://schemas.microsoft.com/office/drawing/2014/main" id="{86CF0651-2089-4CD6-BB3F-F06003349686}"/>
              </a:ext>
            </a:extLst>
          </p:cNvPr>
          <p:cNvGrpSpPr/>
          <p:nvPr/>
        </p:nvGrpSpPr>
        <p:grpSpPr>
          <a:xfrm>
            <a:off x="5454509" y="2436674"/>
            <a:ext cx="3351126" cy="1181573"/>
            <a:chOff x="4901610" y="1939961"/>
            <a:chExt cx="3351126" cy="1181573"/>
          </a:xfrm>
        </p:grpSpPr>
        <p:sp>
          <p:nvSpPr>
            <p:cNvPr id="35" name="TextBox 34">
              <a:extLst>
                <a:ext uri="{FF2B5EF4-FFF2-40B4-BE49-F238E27FC236}">
                  <a16:creationId xmlns:a16="http://schemas.microsoft.com/office/drawing/2014/main" id="{7DD866A6-B4D1-4451-B1C2-6FA6AAACEC8B}"/>
                </a:ext>
              </a:extLst>
            </p:cNvPr>
            <p:cNvSpPr txBox="1"/>
            <p:nvPr/>
          </p:nvSpPr>
          <p:spPr>
            <a:xfrm>
              <a:off x="5188689" y="1939961"/>
              <a:ext cx="3064047" cy="769441"/>
            </a:xfrm>
            <a:prstGeom prst="rect">
              <a:avLst/>
            </a:prstGeom>
            <a:solidFill>
              <a:schemeClr val="bg1"/>
            </a:solidFill>
            <a:ln>
              <a:solidFill>
                <a:schemeClr val="accent1"/>
              </a:solidFill>
            </a:ln>
          </p:spPr>
          <p:txBody>
            <a:bodyPr wrap="square" rtlCol="0">
              <a:spAutoFit/>
            </a:bodyPr>
            <a:lstStyle/>
            <a:p>
              <a:r>
                <a:rPr lang="nb-NO" sz="2200" dirty="0">
                  <a:solidFill>
                    <a:srgbClr val="002060"/>
                  </a:solidFill>
                </a:rPr>
                <a:t>2) The </a:t>
              </a:r>
              <a:r>
                <a:rPr lang="nb-NO" sz="2200" dirty="0" err="1">
                  <a:solidFill>
                    <a:srgbClr val="002060"/>
                  </a:solidFill>
                </a:rPr>
                <a:t>object</a:t>
              </a:r>
              <a:r>
                <a:rPr lang="nb-NO" sz="2200" dirty="0">
                  <a:solidFill>
                    <a:srgbClr val="002060"/>
                  </a:solidFill>
                </a:rPr>
                <a:t> </a:t>
              </a:r>
              <a:r>
                <a:rPr lang="nb-NO" sz="2200" dirty="0" err="1">
                  <a:solidFill>
                    <a:srgbClr val="002060"/>
                  </a:solidFill>
                </a:rPr>
                <a:t>appears</a:t>
              </a:r>
              <a:r>
                <a:rPr lang="nb-NO" sz="2200" dirty="0">
                  <a:solidFill>
                    <a:srgbClr val="002060"/>
                  </a:solidFill>
                </a:rPr>
                <a:t> in </a:t>
              </a:r>
              <a:r>
                <a:rPr lang="nb-NO" sz="2200" dirty="0" err="1">
                  <a:solidFill>
                    <a:srgbClr val="002060"/>
                  </a:solidFill>
                </a:rPr>
                <a:t>your</a:t>
              </a:r>
              <a:r>
                <a:rPr lang="nb-NO" sz="2200" dirty="0">
                  <a:solidFill>
                    <a:srgbClr val="002060"/>
                  </a:solidFill>
                </a:rPr>
                <a:t> </a:t>
              </a:r>
              <a:r>
                <a:rPr lang="nb-NO" sz="2200" dirty="0" err="1">
                  <a:solidFill>
                    <a:srgbClr val="002060"/>
                  </a:solidFill>
                </a:rPr>
                <a:t>workspace</a:t>
              </a:r>
              <a:endParaRPr lang="en-GB" sz="2200" dirty="0">
                <a:solidFill>
                  <a:srgbClr val="002060"/>
                </a:solidFill>
              </a:endParaRPr>
            </a:p>
          </p:txBody>
        </p:sp>
        <p:cxnSp>
          <p:nvCxnSpPr>
            <p:cNvPr id="36" name="Straight Arrow Connector 35">
              <a:extLst>
                <a:ext uri="{FF2B5EF4-FFF2-40B4-BE49-F238E27FC236}">
                  <a16:creationId xmlns:a16="http://schemas.microsoft.com/office/drawing/2014/main" id="{7290A433-39E0-471B-B2DE-0C2765491CD1}"/>
                </a:ext>
              </a:extLst>
            </p:cNvPr>
            <p:cNvCxnSpPr>
              <a:cxnSpLocks/>
            </p:cNvCxnSpPr>
            <p:nvPr/>
          </p:nvCxnSpPr>
          <p:spPr>
            <a:xfrm flipH="1">
              <a:off x="4901610" y="2700489"/>
              <a:ext cx="287079" cy="421045"/>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7" name="Group 36">
            <a:extLst>
              <a:ext uri="{FF2B5EF4-FFF2-40B4-BE49-F238E27FC236}">
                <a16:creationId xmlns:a16="http://schemas.microsoft.com/office/drawing/2014/main" id="{B79090F6-2C44-4688-A0DA-AF38DBB32CF5}"/>
              </a:ext>
            </a:extLst>
          </p:cNvPr>
          <p:cNvGrpSpPr/>
          <p:nvPr/>
        </p:nvGrpSpPr>
        <p:grpSpPr>
          <a:xfrm>
            <a:off x="5943600" y="4500750"/>
            <a:ext cx="3095625" cy="1107996"/>
            <a:chOff x="301947" y="7118042"/>
            <a:chExt cx="3514179" cy="1107996"/>
          </a:xfrm>
        </p:grpSpPr>
        <p:sp>
          <p:nvSpPr>
            <p:cNvPr id="38" name="TextBox 37">
              <a:extLst>
                <a:ext uri="{FF2B5EF4-FFF2-40B4-BE49-F238E27FC236}">
                  <a16:creationId xmlns:a16="http://schemas.microsoft.com/office/drawing/2014/main" id="{898579E3-3FFB-4F29-901C-327F241B4A2B}"/>
                </a:ext>
              </a:extLst>
            </p:cNvPr>
            <p:cNvSpPr txBox="1"/>
            <p:nvPr/>
          </p:nvSpPr>
          <p:spPr>
            <a:xfrm>
              <a:off x="752079" y="7118042"/>
              <a:ext cx="3064047" cy="1107996"/>
            </a:xfrm>
            <a:prstGeom prst="rect">
              <a:avLst/>
            </a:prstGeom>
            <a:solidFill>
              <a:schemeClr val="bg1"/>
            </a:solidFill>
            <a:ln>
              <a:solidFill>
                <a:schemeClr val="accent1"/>
              </a:solidFill>
            </a:ln>
          </p:spPr>
          <p:txBody>
            <a:bodyPr wrap="square" rtlCol="0">
              <a:spAutoFit/>
            </a:bodyPr>
            <a:lstStyle/>
            <a:p>
              <a:r>
                <a:rPr lang="nb-NO" sz="2200" dirty="0">
                  <a:solidFill>
                    <a:srgbClr val="002060"/>
                  </a:solidFill>
                </a:rPr>
                <a:t>3) The </a:t>
              </a:r>
              <a:r>
                <a:rPr lang="nb-NO" sz="2200" dirty="0" err="1">
                  <a:solidFill>
                    <a:srgbClr val="002060"/>
                  </a:solidFill>
                </a:rPr>
                <a:t>object</a:t>
              </a:r>
              <a:r>
                <a:rPr lang="nb-NO" sz="2200" dirty="0">
                  <a:solidFill>
                    <a:srgbClr val="002060"/>
                  </a:solidFill>
                </a:rPr>
                <a:t> </a:t>
              </a:r>
              <a:r>
                <a:rPr lang="nb-NO" sz="2200" dirty="0" err="1">
                  <a:solidFill>
                    <a:srgbClr val="002060"/>
                  </a:solidFill>
                </a:rPr>
                <a:t>does</a:t>
              </a:r>
              <a:r>
                <a:rPr lang="nb-NO" sz="2200" dirty="0">
                  <a:solidFill>
                    <a:srgbClr val="002060"/>
                  </a:solidFill>
                </a:rPr>
                <a:t> NOT </a:t>
              </a:r>
              <a:r>
                <a:rPr lang="nb-NO" sz="2200" dirty="0" err="1">
                  <a:solidFill>
                    <a:srgbClr val="002060"/>
                  </a:solidFill>
                </a:rPr>
                <a:t>appear</a:t>
              </a:r>
              <a:r>
                <a:rPr lang="nb-NO" sz="2200" dirty="0">
                  <a:solidFill>
                    <a:srgbClr val="002060"/>
                  </a:solidFill>
                </a:rPr>
                <a:t> in </a:t>
              </a:r>
              <a:r>
                <a:rPr lang="nb-NO" sz="2200" dirty="0" err="1">
                  <a:solidFill>
                    <a:srgbClr val="002060"/>
                  </a:solidFill>
                </a:rPr>
                <a:t>the</a:t>
              </a:r>
              <a:r>
                <a:rPr lang="nb-NO" sz="2200" dirty="0">
                  <a:solidFill>
                    <a:srgbClr val="002060"/>
                  </a:solidFill>
                </a:rPr>
                <a:t> </a:t>
              </a:r>
              <a:r>
                <a:rPr lang="nb-NO" sz="2200" dirty="0" err="1">
                  <a:solidFill>
                    <a:srgbClr val="002060"/>
                  </a:solidFill>
                </a:rPr>
                <a:t>working</a:t>
              </a:r>
              <a:r>
                <a:rPr lang="nb-NO" sz="2200" dirty="0">
                  <a:solidFill>
                    <a:srgbClr val="002060"/>
                  </a:solidFill>
                </a:rPr>
                <a:t> </a:t>
              </a:r>
              <a:r>
                <a:rPr lang="nb-NO" sz="2200" dirty="0" err="1">
                  <a:solidFill>
                    <a:srgbClr val="002060"/>
                  </a:solidFill>
                </a:rPr>
                <a:t>directory</a:t>
              </a:r>
              <a:endParaRPr lang="en-GB" sz="2200" dirty="0">
                <a:solidFill>
                  <a:srgbClr val="002060"/>
                </a:solidFill>
              </a:endParaRPr>
            </a:p>
          </p:txBody>
        </p:sp>
        <p:cxnSp>
          <p:nvCxnSpPr>
            <p:cNvPr id="39" name="Straight Arrow Connector 38">
              <a:extLst>
                <a:ext uri="{FF2B5EF4-FFF2-40B4-BE49-F238E27FC236}">
                  <a16:creationId xmlns:a16="http://schemas.microsoft.com/office/drawing/2014/main" id="{1EBD6ACE-EF64-44A2-9210-A2F9923612B9}"/>
                </a:ext>
              </a:extLst>
            </p:cNvPr>
            <p:cNvCxnSpPr>
              <a:cxnSpLocks/>
            </p:cNvCxnSpPr>
            <p:nvPr/>
          </p:nvCxnSpPr>
          <p:spPr>
            <a:xfrm flipH="1">
              <a:off x="301947" y="7611433"/>
              <a:ext cx="450133" cy="0"/>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
        <p:nvSpPr>
          <p:cNvPr id="40" name="Rectangle 39">
            <a:extLst>
              <a:ext uri="{FF2B5EF4-FFF2-40B4-BE49-F238E27FC236}">
                <a16:creationId xmlns:a16="http://schemas.microsoft.com/office/drawing/2014/main" id="{190C63DD-A366-4A46-B6F1-1762CA7C0546}"/>
              </a:ext>
            </a:extLst>
          </p:cNvPr>
          <p:cNvSpPr/>
          <p:nvPr/>
        </p:nvSpPr>
        <p:spPr>
          <a:xfrm>
            <a:off x="0" y="178296"/>
            <a:ext cx="9039225" cy="430887"/>
          </a:xfrm>
          <a:prstGeom prst="rect">
            <a:avLst/>
          </a:prstGeom>
        </p:spPr>
        <p:txBody>
          <a:bodyPr wrap="square">
            <a:spAutoFit/>
          </a:bodyPr>
          <a:lstStyle/>
          <a:p>
            <a:pPr algn="ctr"/>
            <a:r>
              <a:rPr lang="nb-NO" sz="2200" b="1" dirty="0" err="1">
                <a:solidFill>
                  <a:srgbClr val="000000"/>
                </a:solidFill>
                <a:latin typeface="Calibri" panose="020F0502020204030204" pitchFamily="34" charset="0"/>
              </a:rPr>
              <a:t>Overviewing</a:t>
            </a:r>
            <a:r>
              <a:rPr lang="nb-NO" sz="2200" b="1" dirty="0">
                <a:solidFill>
                  <a:srgbClr val="000000"/>
                </a:solidFill>
                <a:latin typeface="Calibri" panose="020F0502020204030204" pitchFamily="34" charset="0"/>
              </a:rPr>
              <a:t> files and </a:t>
            </a:r>
            <a:r>
              <a:rPr lang="nb-NO" sz="2200" b="1" dirty="0" err="1">
                <a:solidFill>
                  <a:srgbClr val="000000"/>
                </a:solidFill>
                <a:latin typeface="Calibri" panose="020F0502020204030204" pitchFamily="34" charset="0"/>
              </a:rPr>
              <a:t>results</a:t>
            </a:r>
            <a:r>
              <a:rPr lang="nb-NO" sz="2200" b="1" dirty="0">
                <a:solidFill>
                  <a:srgbClr val="000000"/>
                </a:solidFill>
                <a:latin typeface="Calibri" panose="020F0502020204030204" pitchFamily="34" charset="0"/>
              </a:rPr>
              <a:t> in R</a:t>
            </a:r>
          </a:p>
        </p:txBody>
      </p:sp>
      <p:sp>
        <p:nvSpPr>
          <p:cNvPr id="41" name="TextBox 40">
            <a:extLst>
              <a:ext uri="{FF2B5EF4-FFF2-40B4-BE49-F238E27FC236}">
                <a16:creationId xmlns:a16="http://schemas.microsoft.com/office/drawing/2014/main" id="{1C403F1E-B13C-4D35-9B6D-0474D9F9BBE6}"/>
              </a:ext>
            </a:extLst>
          </p:cNvPr>
          <p:cNvSpPr txBox="1"/>
          <p:nvPr/>
        </p:nvSpPr>
        <p:spPr>
          <a:xfrm>
            <a:off x="401204" y="5707839"/>
            <a:ext cx="7941286" cy="1077218"/>
          </a:xfrm>
          <a:prstGeom prst="rect">
            <a:avLst/>
          </a:prstGeom>
          <a:solidFill>
            <a:schemeClr val="bg1"/>
          </a:solidFill>
          <a:ln w="38100">
            <a:solidFill>
              <a:srgbClr val="C00000"/>
            </a:solidFill>
          </a:ln>
        </p:spPr>
        <p:txBody>
          <a:bodyPr wrap="square" rtlCol="0">
            <a:spAutoFit/>
          </a:bodyPr>
          <a:lstStyle/>
          <a:p>
            <a:r>
              <a:rPr lang="nl-BE" dirty="0" err="1"/>
              <a:t>Objects</a:t>
            </a:r>
            <a:r>
              <a:rPr lang="nl-BE" dirty="0"/>
              <a:t> </a:t>
            </a:r>
            <a:r>
              <a:rPr lang="nl-BE" dirty="0" err="1"/>
              <a:t>stored</a:t>
            </a:r>
            <a:r>
              <a:rPr lang="nl-BE" dirty="0"/>
              <a:t> in </a:t>
            </a:r>
            <a:r>
              <a:rPr lang="nl-BE" dirty="0" err="1"/>
              <a:t>the</a:t>
            </a:r>
            <a:r>
              <a:rPr lang="nl-BE" dirty="0"/>
              <a:t> </a:t>
            </a:r>
            <a:r>
              <a:rPr lang="nl-BE" dirty="0" err="1"/>
              <a:t>workspace</a:t>
            </a:r>
            <a:r>
              <a:rPr lang="nl-BE" dirty="0"/>
              <a:t> are in </a:t>
            </a:r>
            <a:r>
              <a:rPr lang="nl-BE" dirty="0" err="1"/>
              <a:t>your</a:t>
            </a:r>
            <a:r>
              <a:rPr lang="nl-BE" dirty="0"/>
              <a:t> </a:t>
            </a:r>
            <a:r>
              <a:rPr lang="nl-BE" dirty="0" err="1"/>
              <a:t>computer’s</a:t>
            </a:r>
            <a:r>
              <a:rPr lang="nl-BE" dirty="0"/>
              <a:t> memory, </a:t>
            </a:r>
            <a:r>
              <a:rPr lang="nl-BE" dirty="0" err="1"/>
              <a:t>and</a:t>
            </a:r>
            <a:r>
              <a:rPr lang="nl-BE" dirty="0"/>
              <a:t> are NOT </a:t>
            </a:r>
            <a:r>
              <a:rPr lang="nl-BE" dirty="0" err="1"/>
              <a:t>automatically</a:t>
            </a:r>
            <a:r>
              <a:rPr lang="nl-BE" dirty="0"/>
              <a:t> </a:t>
            </a:r>
            <a:r>
              <a:rPr lang="nl-BE" dirty="0" err="1"/>
              <a:t>saved</a:t>
            </a:r>
            <a:r>
              <a:rPr lang="nl-BE" dirty="0"/>
              <a:t> in </a:t>
            </a:r>
            <a:r>
              <a:rPr lang="nl-BE" dirty="0" err="1"/>
              <a:t>your</a:t>
            </a:r>
            <a:r>
              <a:rPr lang="nl-BE" dirty="0"/>
              <a:t> </a:t>
            </a:r>
            <a:r>
              <a:rPr lang="nl-BE" dirty="0" err="1"/>
              <a:t>working</a:t>
            </a:r>
            <a:r>
              <a:rPr lang="nl-BE" dirty="0"/>
              <a:t> directory! </a:t>
            </a:r>
            <a:r>
              <a:rPr lang="nl-BE" dirty="0" err="1"/>
              <a:t>Therefore</a:t>
            </a:r>
            <a:r>
              <a:rPr lang="nl-BE" dirty="0"/>
              <a:t> </a:t>
            </a:r>
            <a:r>
              <a:rPr lang="nl-BE" dirty="0" err="1"/>
              <a:t>all</a:t>
            </a:r>
            <a:r>
              <a:rPr lang="nl-BE" dirty="0"/>
              <a:t> </a:t>
            </a:r>
            <a:r>
              <a:rPr lang="nl-BE" dirty="0" err="1"/>
              <a:t>objects</a:t>
            </a:r>
            <a:r>
              <a:rPr lang="nl-BE" dirty="0"/>
              <a:t> </a:t>
            </a:r>
            <a:r>
              <a:rPr lang="nl-BE" dirty="0" err="1"/>
              <a:t>will</a:t>
            </a:r>
            <a:r>
              <a:rPr lang="nl-BE" dirty="0"/>
              <a:t> </a:t>
            </a:r>
            <a:r>
              <a:rPr lang="nl-BE" dirty="0" err="1"/>
              <a:t>be</a:t>
            </a:r>
            <a:r>
              <a:rPr lang="nl-BE" dirty="0"/>
              <a:t> </a:t>
            </a:r>
            <a:r>
              <a:rPr lang="nl-BE" dirty="0" err="1"/>
              <a:t>deleted</a:t>
            </a:r>
            <a:r>
              <a:rPr lang="nl-BE" dirty="0"/>
              <a:t> </a:t>
            </a:r>
            <a:r>
              <a:rPr lang="nl-BE" dirty="0" err="1"/>
              <a:t>when</a:t>
            </a:r>
            <a:r>
              <a:rPr lang="nl-BE" dirty="0"/>
              <a:t> </a:t>
            </a:r>
            <a:r>
              <a:rPr lang="nl-BE" dirty="0" err="1"/>
              <a:t>you</a:t>
            </a:r>
            <a:r>
              <a:rPr lang="nl-BE" dirty="0"/>
              <a:t> close </a:t>
            </a:r>
            <a:r>
              <a:rPr lang="nl-BE" dirty="0" err="1"/>
              <a:t>your</a:t>
            </a:r>
            <a:r>
              <a:rPr lang="nl-BE" dirty="0"/>
              <a:t> </a:t>
            </a:r>
            <a:r>
              <a:rPr lang="nl-BE" dirty="0" err="1"/>
              <a:t>workspace</a:t>
            </a:r>
            <a:r>
              <a:rPr lang="nl-BE" dirty="0"/>
              <a:t> without </a:t>
            </a:r>
            <a:r>
              <a:rPr lang="nl-BE" dirty="0" err="1"/>
              <a:t>saving</a:t>
            </a:r>
            <a:r>
              <a:rPr lang="nl-BE" dirty="0"/>
              <a:t> it.</a:t>
            </a:r>
          </a:p>
          <a:p>
            <a:pPr marL="285750" indent="-285750">
              <a:buFont typeface="Arial" panose="020B0604020202020204" pitchFamily="34" charset="0"/>
              <a:buChar char="•"/>
            </a:pPr>
            <a:endParaRPr lang="nl-BE" sz="1000" dirty="0"/>
          </a:p>
        </p:txBody>
      </p:sp>
      <p:sp>
        <p:nvSpPr>
          <p:cNvPr id="2" name="Slide Number Placeholder 1">
            <a:extLst>
              <a:ext uri="{FF2B5EF4-FFF2-40B4-BE49-F238E27FC236}">
                <a16:creationId xmlns:a16="http://schemas.microsoft.com/office/drawing/2014/main" id="{DCAE01FA-9824-405E-9CFA-EC0249DE5DFD}"/>
              </a:ext>
            </a:extLst>
          </p:cNvPr>
          <p:cNvSpPr>
            <a:spLocks noGrp="1"/>
          </p:cNvSpPr>
          <p:nvPr>
            <p:ph type="sldNum" sz="quarter" idx="10"/>
          </p:nvPr>
        </p:nvSpPr>
        <p:spPr/>
        <p:txBody>
          <a:bodyPr/>
          <a:lstStyle/>
          <a:p>
            <a:fld id="{8B524A7E-31A5-48EC-A9DB-A73A057130F8}" type="slidenum">
              <a:rPr lang="en-GB" smtClean="0"/>
              <a:t>27</a:t>
            </a:fld>
            <a:endParaRPr lang="en-GB"/>
          </a:p>
        </p:txBody>
      </p:sp>
    </p:spTree>
    <p:extLst>
      <p:ext uri="{BB962C8B-B14F-4D97-AF65-F5344CB8AC3E}">
        <p14:creationId xmlns:p14="http://schemas.microsoft.com/office/powerpoint/2010/main" val="1341055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0560CC3D-FA57-4BC5-B9EE-A0BA15A1FCA8}"/>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902288" y="2480163"/>
            <a:ext cx="6969619" cy="3232005"/>
          </a:xfrm>
          <a:prstGeom prst="rect">
            <a:avLst/>
          </a:prstGeom>
          <a:ln>
            <a:solidFill>
              <a:schemeClr val="accent1"/>
            </a:solidFill>
          </a:ln>
        </p:spPr>
      </p:pic>
      <p:sp>
        <p:nvSpPr>
          <p:cNvPr id="2" name="Slide Number Placeholder 1">
            <a:extLst>
              <a:ext uri="{FF2B5EF4-FFF2-40B4-BE49-F238E27FC236}">
                <a16:creationId xmlns:a16="http://schemas.microsoft.com/office/drawing/2014/main" id="{DCAE01FA-9824-405E-9CFA-EC0249DE5DFD}"/>
              </a:ext>
            </a:extLst>
          </p:cNvPr>
          <p:cNvSpPr>
            <a:spLocks noGrp="1"/>
          </p:cNvSpPr>
          <p:nvPr>
            <p:ph type="sldNum" sz="quarter" idx="10"/>
          </p:nvPr>
        </p:nvSpPr>
        <p:spPr/>
        <p:txBody>
          <a:bodyPr/>
          <a:lstStyle/>
          <a:p>
            <a:fld id="{8B524A7E-31A5-48EC-A9DB-A73A057130F8}" type="slidenum">
              <a:rPr lang="en-GB" smtClean="0"/>
              <a:t>28</a:t>
            </a:fld>
            <a:endParaRPr lang="en-GB"/>
          </a:p>
        </p:txBody>
      </p:sp>
      <p:cxnSp>
        <p:nvCxnSpPr>
          <p:cNvPr id="32" name="Straight Arrow Connector 31">
            <a:extLst>
              <a:ext uri="{FF2B5EF4-FFF2-40B4-BE49-F238E27FC236}">
                <a16:creationId xmlns:a16="http://schemas.microsoft.com/office/drawing/2014/main" id="{BC71DEC1-D6D3-43A1-BA57-526DA0799517}"/>
              </a:ext>
            </a:extLst>
          </p:cNvPr>
          <p:cNvCxnSpPr>
            <a:cxnSpLocks/>
          </p:cNvCxnSpPr>
          <p:nvPr/>
        </p:nvCxnSpPr>
        <p:spPr>
          <a:xfrm flipH="1">
            <a:off x="5061107" y="2984106"/>
            <a:ext cx="287079" cy="421045"/>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E557896C-CCBF-47E1-9353-7AA6F2A11A70}"/>
              </a:ext>
            </a:extLst>
          </p:cNvPr>
          <p:cNvSpPr/>
          <p:nvPr/>
        </p:nvSpPr>
        <p:spPr>
          <a:xfrm>
            <a:off x="401204" y="708876"/>
            <a:ext cx="8742796" cy="2277547"/>
          </a:xfrm>
          <a:prstGeom prst="rect">
            <a:avLst/>
          </a:prstGeom>
        </p:spPr>
        <p:txBody>
          <a:bodyPr wrap="square">
            <a:spAutoFit/>
          </a:bodyPr>
          <a:lstStyle/>
          <a:p>
            <a:r>
              <a:rPr lang="nb-NO" sz="2200" i="1" dirty="0">
                <a:solidFill>
                  <a:srgbClr val="000000"/>
                </a:solidFill>
                <a:latin typeface="Calibri" panose="020F0502020204030204" pitchFamily="34" charset="0"/>
              </a:rPr>
              <a:t>2. </a:t>
            </a:r>
            <a:r>
              <a:rPr lang="nb-NO" sz="2000" i="1" dirty="0">
                <a:solidFill>
                  <a:srgbClr val="000000"/>
                </a:solidFill>
                <a:latin typeface="Calibri" panose="020F0502020204030204" pitchFamily="34" charset="0"/>
              </a:rPr>
              <a:t>How </a:t>
            </a:r>
            <a:r>
              <a:rPr lang="nb-NO" sz="2000" i="1" dirty="0" err="1">
                <a:solidFill>
                  <a:srgbClr val="000000"/>
                </a:solidFill>
                <a:latin typeface="Calibri" panose="020F0502020204030204" pitchFamily="34" charset="0"/>
              </a:rPr>
              <a:t>can</a:t>
            </a:r>
            <a:r>
              <a:rPr lang="nb-NO" sz="2000" i="1" dirty="0">
                <a:solidFill>
                  <a:srgbClr val="000000"/>
                </a:solidFill>
                <a:latin typeface="Calibri" panose="020F0502020204030204" pitchFamily="34" charset="0"/>
              </a:rPr>
              <a:t> I save R </a:t>
            </a:r>
            <a:r>
              <a:rPr lang="nb-NO" sz="2000" i="1" dirty="0" err="1">
                <a:solidFill>
                  <a:srgbClr val="000000"/>
                </a:solidFill>
                <a:latin typeface="Calibri" panose="020F0502020204030204" pitchFamily="34" charset="0"/>
              </a:rPr>
              <a:t>objects</a:t>
            </a:r>
            <a:r>
              <a:rPr lang="nb-NO" sz="2000" i="1" dirty="0">
                <a:solidFill>
                  <a:srgbClr val="000000"/>
                </a:solidFill>
                <a:latin typeface="Calibri" panose="020F0502020204030204" pitchFamily="34" charset="0"/>
              </a:rPr>
              <a:t>?</a:t>
            </a:r>
          </a:p>
          <a:p>
            <a:endParaRPr lang="nb-NO" sz="2000" dirty="0">
              <a:solidFill>
                <a:srgbClr val="000000"/>
              </a:solidFill>
              <a:latin typeface="Calibri" panose="020F0502020204030204" pitchFamily="34" charset="0"/>
            </a:endParaRPr>
          </a:p>
          <a:p>
            <a:r>
              <a:rPr lang="nl-BE" sz="2000" dirty="0" err="1"/>
              <a:t>All</a:t>
            </a:r>
            <a:r>
              <a:rPr lang="nl-BE" sz="2000" dirty="0"/>
              <a:t> </a:t>
            </a:r>
            <a:r>
              <a:rPr lang="nl-BE" sz="2000" dirty="0" err="1"/>
              <a:t>objects</a:t>
            </a:r>
            <a:r>
              <a:rPr lang="nl-BE" sz="2000" dirty="0"/>
              <a:t> </a:t>
            </a:r>
            <a:r>
              <a:rPr lang="nl-BE" sz="2000" dirty="0" err="1"/>
              <a:t>can</a:t>
            </a:r>
            <a:r>
              <a:rPr lang="nl-BE" sz="2000" dirty="0"/>
              <a:t> </a:t>
            </a:r>
            <a:r>
              <a:rPr lang="nl-BE" sz="2000" dirty="0" err="1"/>
              <a:t>be</a:t>
            </a:r>
            <a:r>
              <a:rPr lang="nl-BE" sz="2000" dirty="0"/>
              <a:t> </a:t>
            </a:r>
            <a:r>
              <a:rPr lang="nl-BE" sz="2000" dirty="0" err="1"/>
              <a:t>saved</a:t>
            </a:r>
            <a:r>
              <a:rPr lang="nl-BE" sz="2000" dirty="0"/>
              <a:t> in a </a:t>
            </a:r>
            <a:r>
              <a:rPr lang="nl-BE" sz="2000" dirty="0" err="1"/>
              <a:t>workspace</a:t>
            </a:r>
            <a:r>
              <a:rPr lang="nl-BE" sz="2000" dirty="0"/>
              <a:t> file (“.</a:t>
            </a:r>
            <a:r>
              <a:rPr lang="nl-BE" sz="2000" dirty="0" err="1"/>
              <a:t>Rdata</a:t>
            </a:r>
            <a:r>
              <a:rPr lang="nl-BE" sz="2000" dirty="0"/>
              <a:t>” file). </a:t>
            </a:r>
            <a:r>
              <a:rPr lang="nl-BE" sz="2000" dirty="0" err="1"/>
              <a:t>To</a:t>
            </a:r>
            <a:r>
              <a:rPr lang="nl-BE" sz="2000" dirty="0"/>
              <a:t> save </a:t>
            </a:r>
            <a:r>
              <a:rPr lang="nl-BE" sz="2000" dirty="0" err="1"/>
              <a:t>your</a:t>
            </a:r>
            <a:r>
              <a:rPr lang="nl-BE" sz="2000" dirty="0"/>
              <a:t> </a:t>
            </a:r>
            <a:r>
              <a:rPr lang="nl-BE" sz="2000" dirty="0" err="1"/>
              <a:t>workspace</a:t>
            </a:r>
            <a:r>
              <a:rPr lang="nl-BE" sz="2000" dirty="0"/>
              <a:t> (</a:t>
            </a:r>
            <a:r>
              <a:rPr lang="nl-BE" sz="2000" dirty="0" err="1"/>
              <a:t>including</a:t>
            </a:r>
            <a:r>
              <a:rPr lang="nl-BE" sz="2000" dirty="0"/>
              <a:t> </a:t>
            </a:r>
            <a:r>
              <a:rPr lang="nl-BE" sz="2000" dirty="0" err="1"/>
              <a:t>all</a:t>
            </a:r>
            <a:r>
              <a:rPr lang="nl-BE" sz="2000" dirty="0"/>
              <a:t> </a:t>
            </a:r>
            <a:r>
              <a:rPr lang="nl-BE" sz="2000" dirty="0" err="1"/>
              <a:t>objects</a:t>
            </a:r>
            <a:r>
              <a:rPr lang="nl-BE" sz="2000" dirty="0"/>
              <a:t> </a:t>
            </a:r>
            <a:r>
              <a:rPr lang="nl-BE" sz="2000" dirty="0" err="1"/>
              <a:t>such</a:t>
            </a:r>
            <a:r>
              <a:rPr lang="nl-BE" sz="2000" dirty="0"/>
              <a:t> as </a:t>
            </a:r>
            <a:r>
              <a:rPr lang="nl-BE" sz="2000" dirty="0" err="1"/>
              <a:t>values</a:t>
            </a:r>
            <a:r>
              <a:rPr lang="nl-BE" sz="2000" dirty="0"/>
              <a:t>, </a:t>
            </a:r>
            <a:r>
              <a:rPr lang="nl-BE" sz="2000" dirty="0" err="1"/>
              <a:t>lists</a:t>
            </a:r>
            <a:r>
              <a:rPr lang="nl-BE" sz="2000" dirty="0"/>
              <a:t>, </a:t>
            </a:r>
            <a:r>
              <a:rPr lang="nl-BE" sz="2000" dirty="0" err="1"/>
              <a:t>functions</a:t>
            </a:r>
            <a:r>
              <a:rPr lang="nl-BE" sz="2000" dirty="0"/>
              <a:t>, …), click </a:t>
            </a:r>
            <a:r>
              <a:rPr lang="nl-BE" sz="2000" dirty="0" err="1"/>
              <a:t>the</a:t>
            </a:r>
            <a:r>
              <a:rPr lang="nl-BE" sz="2000" dirty="0"/>
              <a:t> “save” icon </a:t>
            </a:r>
            <a:r>
              <a:rPr lang="nl-BE" sz="2000" dirty="0" err="1"/>
              <a:t>under</a:t>
            </a:r>
            <a:r>
              <a:rPr lang="nl-BE" sz="2000" dirty="0"/>
              <a:t> </a:t>
            </a:r>
            <a:r>
              <a:rPr lang="nl-BE" sz="2000" dirty="0" err="1"/>
              <a:t>the</a:t>
            </a:r>
            <a:r>
              <a:rPr lang="nl-BE" sz="2000" dirty="0"/>
              <a:t> “Environment” tab.   </a:t>
            </a:r>
            <a:endParaRPr lang="nl-BE" sz="1050" dirty="0"/>
          </a:p>
          <a:p>
            <a:endParaRPr lang="nb-NO" sz="2000" dirty="0">
              <a:solidFill>
                <a:srgbClr val="000000"/>
              </a:solidFill>
              <a:latin typeface="Calibri" panose="020F0502020204030204" pitchFamily="34" charset="0"/>
            </a:endParaRPr>
          </a:p>
          <a:p>
            <a:endParaRPr lang="nb-NO" sz="2000" dirty="0">
              <a:solidFill>
                <a:srgbClr val="000000"/>
              </a:solidFill>
              <a:latin typeface="Calibri" panose="020F0502020204030204" pitchFamily="34" charset="0"/>
            </a:endParaRPr>
          </a:p>
        </p:txBody>
      </p:sp>
      <p:sp>
        <p:nvSpPr>
          <p:cNvPr id="9" name="Rectangle 8">
            <a:extLst>
              <a:ext uri="{FF2B5EF4-FFF2-40B4-BE49-F238E27FC236}">
                <a16:creationId xmlns:a16="http://schemas.microsoft.com/office/drawing/2014/main" id="{0EB3B6F3-A42F-4780-8324-DCF826AE413B}"/>
              </a:ext>
            </a:extLst>
          </p:cNvPr>
          <p:cNvSpPr/>
          <p:nvPr/>
        </p:nvSpPr>
        <p:spPr>
          <a:xfrm>
            <a:off x="0" y="178296"/>
            <a:ext cx="9039225" cy="430887"/>
          </a:xfrm>
          <a:prstGeom prst="rect">
            <a:avLst/>
          </a:prstGeom>
        </p:spPr>
        <p:txBody>
          <a:bodyPr wrap="square">
            <a:spAutoFit/>
          </a:bodyPr>
          <a:lstStyle/>
          <a:p>
            <a:pPr algn="ctr"/>
            <a:r>
              <a:rPr lang="nb-NO" sz="2200" b="1" dirty="0" err="1">
                <a:solidFill>
                  <a:srgbClr val="000000"/>
                </a:solidFill>
                <a:latin typeface="Calibri" panose="020F0502020204030204" pitchFamily="34" charset="0"/>
              </a:rPr>
              <a:t>Overviewing</a:t>
            </a:r>
            <a:r>
              <a:rPr lang="nb-NO" sz="2200" b="1" dirty="0">
                <a:solidFill>
                  <a:srgbClr val="000000"/>
                </a:solidFill>
                <a:latin typeface="Calibri" panose="020F0502020204030204" pitchFamily="34" charset="0"/>
              </a:rPr>
              <a:t> files and </a:t>
            </a:r>
            <a:r>
              <a:rPr lang="nb-NO" sz="2200" b="1" dirty="0" err="1">
                <a:solidFill>
                  <a:srgbClr val="000000"/>
                </a:solidFill>
                <a:latin typeface="Calibri" panose="020F0502020204030204" pitchFamily="34" charset="0"/>
              </a:rPr>
              <a:t>results</a:t>
            </a:r>
            <a:r>
              <a:rPr lang="nb-NO" sz="2200" b="1" dirty="0">
                <a:solidFill>
                  <a:srgbClr val="000000"/>
                </a:solidFill>
                <a:latin typeface="Calibri" panose="020F0502020204030204" pitchFamily="34" charset="0"/>
              </a:rPr>
              <a:t> in R</a:t>
            </a:r>
          </a:p>
        </p:txBody>
      </p:sp>
    </p:spTree>
    <p:extLst>
      <p:ext uri="{BB962C8B-B14F-4D97-AF65-F5344CB8AC3E}">
        <p14:creationId xmlns:p14="http://schemas.microsoft.com/office/powerpoint/2010/main" val="1871840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1C9641B4-C780-44CB-AFA1-1735682F2904}"/>
              </a:ext>
            </a:extLst>
          </p:cNvPr>
          <p:cNvSpPr txBox="1"/>
          <p:nvPr/>
        </p:nvSpPr>
        <p:spPr>
          <a:xfrm>
            <a:off x="401204" y="6000304"/>
            <a:ext cx="7907418" cy="800219"/>
          </a:xfrm>
          <a:prstGeom prst="rect">
            <a:avLst/>
          </a:prstGeom>
          <a:solidFill>
            <a:schemeClr val="bg1"/>
          </a:solidFill>
          <a:ln w="38100">
            <a:solidFill>
              <a:srgbClr val="C00000"/>
            </a:solidFill>
          </a:ln>
        </p:spPr>
        <p:txBody>
          <a:bodyPr wrap="square" rtlCol="0">
            <a:spAutoFit/>
          </a:bodyPr>
          <a:lstStyle/>
          <a:p>
            <a:r>
              <a:rPr lang="nl-BE" dirty="0" err="1"/>
              <a:t>Unless</a:t>
            </a:r>
            <a:r>
              <a:rPr lang="nl-BE" dirty="0"/>
              <a:t> </a:t>
            </a:r>
            <a:r>
              <a:rPr lang="nl-BE" dirty="0" err="1"/>
              <a:t>you</a:t>
            </a:r>
            <a:r>
              <a:rPr lang="nl-BE" dirty="0"/>
              <a:t> are </a:t>
            </a:r>
            <a:r>
              <a:rPr lang="nl-BE" dirty="0" err="1"/>
              <a:t>satistfied</a:t>
            </a:r>
            <a:r>
              <a:rPr lang="nl-BE" dirty="0"/>
              <a:t> </a:t>
            </a:r>
            <a:r>
              <a:rPr lang="nl-BE" dirty="0" err="1"/>
              <a:t>with</a:t>
            </a:r>
            <a:r>
              <a:rPr lang="nl-BE" dirty="0"/>
              <a:t> </a:t>
            </a:r>
            <a:r>
              <a:rPr lang="nl-BE" dirty="0" err="1"/>
              <a:t>all</a:t>
            </a:r>
            <a:r>
              <a:rPr lang="nl-BE" dirty="0"/>
              <a:t> </a:t>
            </a:r>
            <a:r>
              <a:rPr lang="nl-BE" dirty="0" err="1"/>
              <a:t>the</a:t>
            </a:r>
            <a:r>
              <a:rPr lang="nl-BE" dirty="0"/>
              <a:t> analyses in </a:t>
            </a:r>
            <a:r>
              <a:rPr lang="nl-BE" dirty="0" err="1"/>
              <a:t>your</a:t>
            </a:r>
            <a:r>
              <a:rPr lang="nl-BE" dirty="0"/>
              <a:t> script, </a:t>
            </a:r>
            <a:r>
              <a:rPr lang="nl-BE" dirty="0" err="1"/>
              <a:t>and</a:t>
            </a:r>
            <a:r>
              <a:rPr lang="nl-BE" dirty="0"/>
              <a:t> are ready </a:t>
            </a:r>
            <a:r>
              <a:rPr lang="nl-BE" dirty="0" err="1"/>
              <a:t>to</a:t>
            </a:r>
            <a:r>
              <a:rPr lang="nl-BE" dirty="0"/>
              <a:t> </a:t>
            </a:r>
            <a:r>
              <a:rPr lang="nl-BE" dirty="0" err="1"/>
              <a:t>summarize</a:t>
            </a:r>
            <a:r>
              <a:rPr lang="nl-BE" dirty="0"/>
              <a:t> </a:t>
            </a:r>
            <a:r>
              <a:rPr lang="nl-BE" dirty="0" err="1"/>
              <a:t>the</a:t>
            </a:r>
            <a:r>
              <a:rPr lang="nl-BE" dirty="0"/>
              <a:t> </a:t>
            </a:r>
            <a:r>
              <a:rPr lang="nl-BE" dirty="0" err="1"/>
              <a:t>results</a:t>
            </a:r>
            <a:r>
              <a:rPr lang="nl-BE" dirty="0"/>
              <a:t> in a report, </a:t>
            </a:r>
            <a:r>
              <a:rPr lang="nl-BE" dirty="0" err="1"/>
              <a:t>there</a:t>
            </a:r>
            <a:r>
              <a:rPr lang="nl-BE" dirty="0"/>
              <a:t> is </a:t>
            </a:r>
            <a:r>
              <a:rPr lang="nl-BE" dirty="0" err="1"/>
              <a:t>not</a:t>
            </a:r>
            <a:r>
              <a:rPr lang="nl-BE" dirty="0"/>
              <a:t> </a:t>
            </a:r>
            <a:r>
              <a:rPr lang="nl-BE" dirty="0" err="1"/>
              <a:t>really</a:t>
            </a:r>
            <a:r>
              <a:rPr lang="nl-BE" dirty="0"/>
              <a:t> a </a:t>
            </a:r>
            <a:r>
              <a:rPr lang="nl-BE" dirty="0" err="1"/>
              <a:t>need</a:t>
            </a:r>
            <a:r>
              <a:rPr lang="nl-BE" dirty="0"/>
              <a:t> </a:t>
            </a:r>
            <a:r>
              <a:rPr lang="nl-BE" dirty="0" err="1"/>
              <a:t>to</a:t>
            </a:r>
            <a:r>
              <a:rPr lang="nl-BE" dirty="0"/>
              <a:t> do </a:t>
            </a:r>
            <a:r>
              <a:rPr lang="nl-BE" dirty="0" err="1"/>
              <a:t>this</a:t>
            </a:r>
            <a:r>
              <a:rPr lang="nl-BE" dirty="0"/>
              <a:t>.</a:t>
            </a:r>
          </a:p>
          <a:p>
            <a:pPr marL="285750" indent="-285750">
              <a:buFont typeface="Arial" panose="020B0604020202020204" pitchFamily="34" charset="0"/>
              <a:buChar char="•"/>
            </a:pPr>
            <a:endParaRPr lang="nl-BE" sz="1000" dirty="0"/>
          </a:p>
        </p:txBody>
      </p:sp>
      <p:pic>
        <p:nvPicPr>
          <p:cNvPr id="33" name="Picture 32">
            <a:extLst>
              <a:ext uri="{FF2B5EF4-FFF2-40B4-BE49-F238E27FC236}">
                <a16:creationId xmlns:a16="http://schemas.microsoft.com/office/drawing/2014/main" id="{FF477C75-CCCA-4EB2-90C3-AF2B0D5AE566}"/>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902287" y="2467285"/>
            <a:ext cx="7071212" cy="3378532"/>
          </a:xfrm>
          <a:prstGeom prst="rect">
            <a:avLst/>
          </a:prstGeom>
          <a:ln>
            <a:solidFill>
              <a:schemeClr val="accent1"/>
            </a:solidFill>
          </a:ln>
        </p:spPr>
      </p:pic>
      <p:sp>
        <p:nvSpPr>
          <p:cNvPr id="2" name="Slide Number Placeholder 1">
            <a:extLst>
              <a:ext uri="{FF2B5EF4-FFF2-40B4-BE49-F238E27FC236}">
                <a16:creationId xmlns:a16="http://schemas.microsoft.com/office/drawing/2014/main" id="{DCAE01FA-9824-405E-9CFA-EC0249DE5DFD}"/>
              </a:ext>
            </a:extLst>
          </p:cNvPr>
          <p:cNvSpPr>
            <a:spLocks noGrp="1"/>
          </p:cNvSpPr>
          <p:nvPr>
            <p:ph type="sldNum" sz="quarter" idx="10"/>
          </p:nvPr>
        </p:nvSpPr>
        <p:spPr/>
        <p:txBody>
          <a:bodyPr/>
          <a:lstStyle/>
          <a:p>
            <a:fld id="{8B524A7E-31A5-48EC-A9DB-A73A057130F8}" type="slidenum">
              <a:rPr lang="en-GB" smtClean="0"/>
              <a:t>29</a:t>
            </a:fld>
            <a:endParaRPr lang="en-GB"/>
          </a:p>
        </p:txBody>
      </p:sp>
      <p:cxnSp>
        <p:nvCxnSpPr>
          <p:cNvPr id="32" name="Straight Arrow Connector 31">
            <a:extLst>
              <a:ext uri="{FF2B5EF4-FFF2-40B4-BE49-F238E27FC236}">
                <a16:creationId xmlns:a16="http://schemas.microsoft.com/office/drawing/2014/main" id="{BC71DEC1-D6D3-43A1-BA57-526DA0799517}"/>
              </a:ext>
            </a:extLst>
          </p:cNvPr>
          <p:cNvCxnSpPr>
            <a:cxnSpLocks/>
          </p:cNvCxnSpPr>
          <p:nvPr/>
        </p:nvCxnSpPr>
        <p:spPr>
          <a:xfrm flipH="1">
            <a:off x="6007405" y="5214591"/>
            <a:ext cx="287079" cy="421045"/>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2D6ED0D5-B30F-4F4C-8C7B-4165DFE9FFB2}"/>
              </a:ext>
            </a:extLst>
          </p:cNvPr>
          <p:cNvSpPr/>
          <p:nvPr/>
        </p:nvSpPr>
        <p:spPr>
          <a:xfrm>
            <a:off x="0" y="178296"/>
            <a:ext cx="9039225" cy="430887"/>
          </a:xfrm>
          <a:prstGeom prst="rect">
            <a:avLst/>
          </a:prstGeom>
        </p:spPr>
        <p:txBody>
          <a:bodyPr wrap="square">
            <a:spAutoFit/>
          </a:bodyPr>
          <a:lstStyle/>
          <a:p>
            <a:pPr algn="ctr"/>
            <a:r>
              <a:rPr lang="nb-NO" sz="2200" b="1" dirty="0" err="1">
                <a:solidFill>
                  <a:srgbClr val="000000"/>
                </a:solidFill>
                <a:latin typeface="Calibri" panose="020F0502020204030204" pitchFamily="34" charset="0"/>
              </a:rPr>
              <a:t>Overviewing</a:t>
            </a:r>
            <a:r>
              <a:rPr lang="nb-NO" sz="2200" b="1" dirty="0">
                <a:solidFill>
                  <a:srgbClr val="000000"/>
                </a:solidFill>
                <a:latin typeface="Calibri" panose="020F0502020204030204" pitchFamily="34" charset="0"/>
              </a:rPr>
              <a:t> files and </a:t>
            </a:r>
            <a:r>
              <a:rPr lang="nb-NO" sz="2200" b="1" dirty="0" err="1">
                <a:solidFill>
                  <a:srgbClr val="000000"/>
                </a:solidFill>
                <a:latin typeface="Calibri" panose="020F0502020204030204" pitchFamily="34" charset="0"/>
              </a:rPr>
              <a:t>results</a:t>
            </a:r>
            <a:r>
              <a:rPr lang="nb-NO" sz="2200" b="1" dirty="0">
                <a:solidFill>
                  <a:srgbClr val="000000"/>
                </a:solidFill>
                <a:latin typeface="Calibri" panose="020F0502020204030204" pitchFamily="34" charset="0"/>
              </a:rPr>
              <a:t> in R</a:t>
            </a:r>
          </a:p>
        </p:txBody>
      </p:sp>
      <p:sp>
        <p:nvSpPr>
          <p:cNvPr id="12" name="Rectangle 11">
            <a:extLst>
              <a:ext uri="{FF2B5EF4-FFF2-40B4-BE49-F238E27FC236}">
                <a16:creationId xmlns:a16="http://schemas.microsoft.com/office/drawing/2014/main" id="{842AD533-2D27-433E-BB66-14FACF3865F8}"/>
              </a:ext>
            </a:extLst>
          </p:cNvPr>
          <p:cNvSpPr/>
          <p:nvPr/>
        </p:nvSpPr>
        <p:spPr>
          <a:xfrm>
            <a:off x="401204" y="708876"/>
            <a:ext cx="8742796" cy="2277547"/>
          </a:xfrm>
          <a:prstGeom prst="rect">
            <a:avLst/>
          </a:prstGeom>
        </p:spPr>
        <p:txBody>
          <a:bodyPr wrap="square">
            <a:spAutoFit/>
          </a:bodyPr>
          <a:lstStyle/>
          <a:p>
            <a:r>
              <a:rPr lang="nb-NO" sz="2200" i="1" dirty="0">
                <a:solidFill>
                  <a:srgbClr val="000000"/>
                </a:solidFill>
                <a:latin typeface="Calibri" panose="020F0502020204030204" pitchFamily="34" charset="0"/>
              </a:rPr>
              <a:t>2. </a:t>
            </a:r>
            <a:r>
              <a:rPr lang="nb-NO" sz="2000" i="1" dirty="0">
                <a:solidFill>
                  <a:srgbClr val="000000"/>
                </a:solidFill>
                <a:latin typeface="Calibri" panose="020F0502020204030204" pitchFamily="34" charset="0"/>
              </a:rPr>
              <a:t>How </a:t>
            </a:r>
            <a:r>
              <a:rPr lang="nb-NO" sz="2000" i="1" dirty="0" err="1">
                <a:solidFill>
                  <a:srgbClr val="000000"/>
                </a:solidFill>
                <a:latin typeface="Calibri" panose="020F0502020204030204" pitchFamily="34" charset="0"/>
              </a:rPr>
              <a:t>can</a:t>
            </a:r>
            <a:r>
              <a:rPr lang="nb-NO" sz="2000" i="1" dirty="0">
                <a:solidFill>
                  <a:srgbClr val="000000"/>
                </a:solidFill>
                <a:latin typeface="Calibri" panose="020F0502020204030204" pitchFamily="34" charset="0"/>
              </a:rPr>
              <a:t> I save R </a:t>
            </a:r>
            <a:r>
              <a:rPr lang="nb-NO" sz="2000" i="1" dirty="0" err="1">
                <a:solidFill>
                  <a:srgbClr val="000000"/>
                </a:solidFill>
                <a:latin typeface="Calibri" panose="020F0502020204030204" pitchFamily="34" charset="0"/>
              </a:rPr>
              <a:t>objects</a:t>
            </a:r>
            <a:r>
              <a:rPr lang="nb-NO" sz="2000" i="1" dirty="0">
                <a:solidFill>
                  <a:srgbClr val="000000"/>
                </a:solidFill>
                <a:latin typeface="Calibri" panose="020F0502020204030204" pitchFamily="34" charset="0"/>
              </a:rPr>
              <a:t>?</a:t>
            </a:r>
          </a:p>
          <a:p>
            <a:endParaRPr lang="nb-NO" sz="2000" dirty="0">
              <a:solidFill>
                <a:srgbClr val="000000"/>
              </a:solidFill>
              <a:latin typeface="Calibri" panose="020F0502020204030204" pitchFamily="34" charset="0"/>
            </a:endParaRPr>
          </a:p>
          <a:p>
            <a:r>
              <a:rPr lang="nl-BE" sz="2000" dirty="0" err="1"/>
              <a:t>After</a:t>
            </a:r>
            <a:r>
              <a:rPr lang="nl-BE" sz="2000" dirty="0"/>
              <a:t> </a:t>
            </a:r>
            <a:r>
              <a:rPr lang="nl-BE" sz="2000" dirty="0" err="1"/>
              <a:t>saving</a:t>
            </a:r>
            <a:r>
              <a:rPr lang="nl-BE" sz="2000" dirty="0"/>
              <a:t>, </a:t>
            </a:r>
            <a:r>
              <a:rPr lang="nl-BE" sz="2000" dirty="0" err="1"/>
              <a:t>the</a:t>
            </a:r>
            <a:r>
              <a:rPr lang="nl-BE" sz="2000" dirty="0"/>
              <a:t> </a:t>
            </a:r>
            <a:r>
              <a:rPr lang="nl-BE" sz="2000" dirty="0" err="1"/>
              <a:t>workspace</a:t>
            </a:r>
            <a:r>
              <a:rPr lang="nl-BE" sz="2000" dirty="0"/>
              <a:t> is </a:t>
            </a:r>
            <a:r>
              <a:rPr lang="nl-BE" sz="2000" dirty="0" err="1"/>
              <a:t>available</a:t>
            </a:r>
            <a:r>
              <a:rPr lang="nl-BE" sz="2000" dirty="0"/>
              <a:t> as </a:t>
            </a:r>
            <a:r>
              <a:rPr lang="nl-BE" sz="2000" dirty="0" err="1"/>
              <a:t>an</a:t>
            </a:r>
            <a:r>
              <a:rPr lang="nl-BE" sz="2000" dirty="0"/>
              <a:t> .</a:t>
            </a:r>
            <a:r>
              <a:rPr lang="nl-BE" sz="2000" dirty="0" err="1"/>
              <a:t>Rdata</a:t>
            </a:r>
            <a:r>
              <a:rPr lang="nl-BE" sz="2000" dirty="0"/>
              <a:t> file in </a:t>
            </a:r>
            <a:r>
              <a:rPr lang="nl-BE" sz="2000" dirty="0" err="1"/>
              <a:t>your</a:t>
            </a:r>
            <a:r>
              <a:rPr lang="nl-BE" sz="2000" dirty="0"/>
              <a:t> </a:t>
            </a:r>
            <a:r>
              <a:rPr lang="nl-BE" sz="2000" dirty="0" err="1"/>
              <a:t>working</a:t>
            </a:r>
            <a:r>
              <a:rPr lang="nl-BE" sz="2000" dirty="0"/>
              <a:t> directory, </a:t>
            </a:r>
            <a:r>
              <a:rPr lang="nl-BE" sz="2000" dirty="0" err="1"/>
              <a:t>and</a:t>
            </a:r>
            <a:r>
              <a:rPr lang="nl-BE" sz="2000" dirty="0"/>
              <a:t> </a:t>
            </a:r>
            <a:r>
              <a:rPr lang="nl-BE" sz="2000" dirty="0" err="1"/>
              <a:t>you</a:t>
            </a:r>
            <a:r>
              <a:rPr lang="nl-BE" sz="2000" dirty="0"/>
              <a:t> </a:t>
            </a:r>
            <a:r>
              <a:rPr lang="nl-BE" sz="2000" dirty="0" err="1"/>
              <a:t>can</a:t>
            </a:r>
            <a:r>
              <a:rPr lang="nl-BE" sz="2000" dirty="0"/>
              <a:t> </a:t>
            </a:r>
            <a:r>
              <a:rPr lang="nl-BE" sz="2000" dirty="0" err="1"/>
              <a:t>now</a:t>
            </a:r>
            <a:r>
              <a:rPr lang="nl-BE" sz="2000" dirty="0"/>
              <a:t> </a:t>
            </a:r>
            <a:r>
              <a:rPr lang="nl-BE" sz="2000" dirty="0" err="1"/>
              <a:t>safely</a:t>
            </a:r>
            <a:r>
              <a:rPr lang="nl-BE" sz="2000" dirty="0"/>
              <a:t> close </a:t>
            </a:r>
            <a:r>
              <a:rPr lang="nl-BE" sz="2000" dirty="0" err="1"/>
              <a:t>Rstudio</a:t>
            </a:r>
            <a:r>
              <a:rPr lang="nl-BE" sz="2000" dirty="0"/>
              <a:t>. On </a:t>
            </a:r>
            <a:r>
              <a:rPr lang="nl-BE" sz="2000" dirty="0" err="1"/>
              <a:t>the</a:t>
            </a:r>
            <a:r>
              <a:rPr lang="nl-BE" sz="2000" dirty="0"/>
              <a:t> next </a:t>
            </a:r>
            <a:r>
              <a:rPr lang="nl-BE" sz="2000" dirty="0" err="1"/>
              <a:t>session</a:t>
            </a:r>
            <a:r>
              <a:rPr lang="nl-BE" sz="2000" dirty="0"/>
              <a:t>, </a:t>
            </a:r>
            <a:r>
              <a:rPr lang="nl-BE" sz="2000" dirty="0" err="1"/>
              <a:t>just</a:t>
            </a:r>
            <a:r>
              <a:rPr lang="nl-BE" sz="2000" dirty="0"/>
              <a:t> double-click </a:t>
            </a:r>
            <a:r>
              <a:rPr lang="nl-BE" sz="2000" dirty="0" err="1"/>
              <a:t>this</a:t>
            </a:r>
            <a:r>
              <a:rPr lang="nl-BE" sz="2000" dirty="0"/>
              <a:t> .</a:t>
            </a:r>
            <a:r>
              <a:rPr lang="nl-BE" sz="2000" dirty="0" err="1"/>
              <a:t>Rdata</a:t>
            </a:r>
            <a:r>
              <a:rPr lang="nl-BE" sz="2000" dirty="0"/>
              <a:t> file </a:t>
            </a:r>
            <a:r>
              <a:rPr lang="nl-BE" sz="2000" dirty="0" err="1"/>
              <a:t>and</a:t>
            </a:r>
            <a:r>
              <a:rPr lang="nl-BE" sz="2000" dirty="0"/>
              <a:t> </a:t>
            </a:r>
            <a:r>
              <a:rPr lang="nl-BE" sz="2000" dirty="0" err="1"/>
              <a:t>you</a:t>
            </a:r>
            <a:r>
              <a:rPr lang="nl-BE" sz="2000" dirty="0"/>
              <a:t> </a:t>
            </a:r>
            <a:r>
              <a:rPr lang="nl-BE" sz="2000" dirty="0" err="1"/>
              <a:t>can</a:t>
            </a:r>
            <a:r>
              <a:rPr lang="nl-BE" sz="2000" dirty="0"/>
              <a:t> continue </a:t>
            </a:r>
            <a:r>
              <a:rPr lang="nl-BE" sz="2000" dirty="0" err="1"/>
              <a:t>your</a:t>
            </a:r>
            <a:r>
              <a:rPr lang="nl-BE" sz="2000" dirty="0"/>
              <a:t> </a:t>
            </a:r>
            <a:r>
              <a:rPr lang="nl-BE" sz="2000" dirty="0" err="1"/>
              <a:t>work</a:t>
            </a:r>
            <a:r>
              <a:rPr lang="nl-BE" sz="2000" dirty="0"/>
              <a:t> </a:t>
            </a:r>
            <a:r>
              <a:rPr lang="nl-BE" sz="2000" dirty="0" err="1"/>
              <a:t>where</a:t>
            </a:r>
            <a:r>
              <a:rPr lang="nl-BE" sz="2000" dirty="0"/>
              <a:t> </a:t>
            </a:r>
            <a:r>
              <a:rPr lang="nl-BE" sz="2000" dirty="0" err="1"/>
              <a:t>you</a:t>
            </a:r>
            <a:r>
              <a:rPr lang="nl-BE" sz="2000" dirty="0"/>
              <a:t> </a:t>
            </a:r>
            <a:r>
              <a:rPr lang="nl-BE" sz="2000" dirty="0" err="1"/>
              <a:t>left</a:t>
            </a:r>
            <a:r>
              <a:rPr lang="nl-BE" sz="2000" dirty="0"/>
              <a:t>.   </a:t>
            </a:r>
            <a:endParaRPr lang="nl-BE" sz="1050" dirty="0"/>
          </a:p>
          <a:p>
            <a:endParaRPr lang="nb-NO" sz="2000" dirty="0">
              <a:solidFill>
                <a:srgbClr val="000000"/>
              </a:solidFill>
              <a:latin typeface="Calibri" panose="020F0502020204030204" pitchFamily="34" charset="0"/>
            </a:endParaRPr>
          </a:p>
          <a:p>
            <a:endParaRPr lang="nb-NO" sz="2000" dirty="0">
              <a:solidFill>
                <a:srgbClr val="000000"/>
              </a:solidFill>
              <a:latin typeface="Calibri" panose="020F0502020204030204" pitchFamily="34" charset="0"/>
            </a:endParaRPr>
          </a:p>
        </p:txBody>
      </p:sp>
    </p:spTree>
    <p:extLst>
      <p:ext uri="{BB962C8B-B14F-4D97-AF65-F5344CB8AC3E}">
        <p14:creationId xmlns:p14="http://schemas.microsoft.com/office/powerpoint/2010/main" val="1494833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7C4C524-38BB-49DD-B83C-109AB74B5F0A}"/>
              </a:ext>
            </a:extLst>
          </p:cNvPr>
          <p:cNvSpPr>
            <a:spLocks noGrp="1"/>
          </p:cNvSpPr>
          <p:nvPr>
            <p:ph type="sldNum" sz="quarter" idx="10"/>
          </p:nvPr>
        </p:nvSpPr>
        <p:spPr/>
        <p:txBody>
          <a:bodyPr/>
          <a:lstStyle/>
          <a:p>
            <a:fld id="{8B524A7E-31A5-48EC-A9DB-A73A057130F8}" type="slidenum">
              <a:rPr lang="en-GB" smtClean="0"/>
              <a:t>3</a:t>
            </a:fld>
            <a:endParaRPr lang="en-GB"/>
          </a:p>
        </p:txBody>
      </p:sp>
      <p:sp>
        <p:nvSpPr>
          <p:cNvPr id="6" name="Rectangle 5">
            <a:extLst>
              <a:ext uri="{FF2B5EF4-FFF2-40B4-BE49-F238E27FC236}">
                <a16:creationId xmlns:a16="http://schemas.microsoft.com/office/drawing/2014/main" id="{EA440302-B05A-4811-B999-4E709ADB32F9}"/>
              </a:ext>
            </a:extLst>
          </p:cNvPr>
          <p:cNvSpPr/>
          <p:nvPr/>
        </p:nvSpPr>
        <p:spPr>
          <a:xfrm>
            <a:off x="109728" y="133473"/>
            <a:ext cx="8890837" cy="6001643"/>
          </a:xfrm>
          <a:prstGeom prst="rect">
            <a:avLst/>
          </a:prstGeom>
        </p:spPr>
        <p:txBody>
          <a:bodyPr wrap="square">
            <a:spAutoFit/>
          </a:bodyPr>
          <a:lstStyle/>
          <a:p>
            <a:pPr algn="ctr"/>
            <a:r>
              <a:rPr lang="nb-NO" sz="2200" b="1" dirty="0" err="1">
                <a:solidFill>
                  <a:srgbClr val="000000"/>
                </a:solidFill>
                <a:latin typeface="Calibri" panose="020F0502020204030204" pitchFamily="34" charset="0"/>
              </a:rPr>
              <a:t>What</a:t>
            </a:r>
            <a:r>
              <a:rPr lang="nb-NO" sz="2200" b="1" dirty="0">
                <a:solidFill>
                  <a:srgbClr val="000000"/>
                </a:solidFill>
                <a:latin typeface="Calibri" panose="020F0502020204030204" pitchFamily="34" charset="0"/>
              </a:rPr>
              <a:t> </a:t>
            </a:r>
            <a:r>
              <a:rPr lang="nb-NO" sz="2200" b="1" dirty="0" err="1">
                <a:solidFill>
                  <a:srgbClr val="000000"/>
                </a:solidFill>
                <a:latin typeface="Calibri" panose="020F0502020204030204" pitchFamily="34" charset="0"/>
              </a:rPr>
              <a:t>are</a:t>
            </a:r>
            <a:r>
              <a:rPr lang="nb-NO" sz="2200" b="1" dirty="0">
                <a:solidFill>
                  <a:srgbClr val="000000"/>
                </a:solidFill>
                <a:latin typeface="Calibri" panose="020F0502020204030204" pitchFamily="34" charset="0"/>
              </a:rPr>
              <a:t> R and </a:t>
            </a:r>
            <a:r>
              <a:rPr lang="nb-NO" sz="2200" b="1" dirty="0" err="1">
                <a:solidFill>
                  <a:srgbClr val="000000"/>
                </a:solidFill>
                <a:latin typeface="Calibri" panose="020F0502020204030204" pitchFamily="34" charset="0"/>
              </a:rPr>
              <a:t>Rstudio</a:t>
            </a:r>
            <a:r>
              <a:rPr lang="nb-NO" sz="2200" b="1" dirty="0">
                <a:solidFill>
                  <a:srgbClr val="000000"/>
                </a:solidFill>
                <a:latin typeface="Calibri" panose="020F0502020204030204" pitchFamily="34" charset="0"/>
              </a:rPr>
              <a:t>?</a:t>
            </a:r>
          </a:p>
          <a:p>
            <a:pPr algn="ctr"/>
            <a:endParaRPr lang="nb-NO" sz="2200" dirty="0">
              <a:solidFill>
                <a:srgbClr val="000000"/>
              </a:solidFill>
              <a:latin typeface="Calibri" panose="020F0502020204030204" pitchFamily="34" charset="0"/>
            </a:endParaRPr>
          </a:p>
          <a:p>
            <a:pPr marL="342900" indent="-342900">
              <a:buFont typeface="Arial" panose="020B0604020202020204" pitchFamily="34" charset="0"/>
              <a:buChar char="•"/>
            </a:pPr>
            <a:r>
              <a:rPr lang="nb-NO" sz="2000" dirty="0">
                <a:solidFill>
                  <a:srgbClr val="000000"/>
                </a:solidFill>
                <a:latin typeface="Calibri" panose="020F0502020204030204" pitchFamily="34" charset="0"/>
              </a:rPr>
              <a:t>R is an </a:t>
            </a:r>
            <a:r>
              <a:rPr lang="nb-NO" sz="2000" dirty="0" err="1">
                <a:solidFill>
                  <a:srgbClr val="000000"/>
                </a:solidFill>
                <a:latin typeface="Calibri" panose="020F0502020204030204" pitchFamily="34" charset="0"/>
              </a:rPr>
              <a:t>open-source</a:t>
            </a:r>
            <a:r>
              <a:rPr lang="nb-NO" sz="2000" dirty="0">
                <a:solidFill>
                  <a:srgbClr val="000000"/>
                </a:solidFill>
                <a:latin typeface="Calibri" panose="020F0502020204030204" pitchFamily="34" charset="0"/>
              </a:rPr>
              <a:t> </a:t>
            </a:r>
            <a:r>
              <a:rPr lang="nb-NO" sz="2000" dirty="0" err="1">
                <a:solidFill>
                  <a:srgbClr val="000000"/>
                </a:solidFill>
                <a:latin typeface="Calibri" panose="020F0502020204030204" pitchFamily="34" charset="0"/>
              </a:rPr>
              <a:t>statistical</a:t>
            </a:r>
            <a:r>
              <a:rPr lang="nb-NO" sz="2000" dirty="0">
                <a:solidFill>
                  <a:srgbClr val="000000"/>
                </a:solidFill>
                <a:latin typeface="Calibri" panose="020F0502020204030204" pitchFamily="34" charset="0"/>
              </a:rPr>
              <a:t> </a:t>
            </a:r>
            <a:r>
              <a:rPr lang="nb-NO" sz="2000" dirty="0" err="1">
                <a:solidFill>
                  <a:srgbClr val="000000"/>
                </a:solidFill>
                <a:latin typeface="Calibri" panose="020F0502020204030204" pitchFamily="34" charset="0"/>
              </a:rPr>
              <a:t>software</a:t>
            </a:r>
            <a:r>
              <a:rPr lang="nb-NO" sz="2000" dirty="0">
                <a:solidFill>
                  <a:srgbClr val="000000"/>
                </a:solidFill>
                <a:latin typeface="Calibri" panose="020F0502020204030204" pitchFamily="34" charset="0"/>
              </a:rPr>
              <a:t> </a:t>
            </a:r>
            <a:r>
              <a:rPr lang="nb-NO" sz="2000" dirty="0" err="1">
                <a:solidFill>
                  <a:srgbClr val="000000"/>
                </a:solidFill>
                <a:latin typeface="Calibri" panose="020F0502020204030204" pitchFamily="34" charset="0"/>
              </a:rPr>
              <a:t>package</a:t>
            </a:r>
            <a:r>
              <a:rPr lang="nb-NO" sz="2000" dirty="0">
                <a:solidFill>
                  <a:srgbClr val="000000"/>
                </a:solidFill>
                <a:latin typeface="Calibri" panose="020F0502020204030204" pitchFamily="34" charset="0"/>
              </a:rPr>
              <a:t>, </a:t>
            </a:r>
            <a:r>
              <a:rPr lang="nb-NO" sz="2000" dirty="0" err="1">
                <a:solidFill>
                  <a:srgbClr val="000000"/>
                </a:solidFill>
                <a:latin typeface="Calibri" panose="020F0502020204030204" pitchFamily="34" charset="0"/>
              </a:rPr>
              <a:t>developed</a:t>
            </a:r>
            <a:r>
              <a:rPr lang="nb-NO" sz="2000" dirty="0">
                <a:solidFill>
                  <a:srgbClr val="000000"/>
                </a:solidFill>
                <a:latin typeface="Calibri" panose="020F0502020204030204" pitchFamily="34" charset="0"/>
              </a:rPr>
              <a:t>, </a:t>
            </a:r>
            <a:r>
              <a:rPr lang="nb-NO" sz="2000" dirty="0" err="1">
                <a:solidFill>
                  <a:srgbClr val="000000"/>
                </a:solidFill>
                <a:latin typeface="Calibri" panose="020F0502020204030204" pitchFamily="34" charset="0"/>
              </a:rPr>
              <a:t>maintained</a:t>
            </a:r>
            <a:r>
              <a:rPr lang="nb-NO" sz="2000" dirty="0">
                <a:solidFill>
                  <a:srgbClr val="000000"/>
                </a:solidFill>
                <a:latin typeface="Calibri" panose="020F0502020204030204" pitchFamily="34" charset="0"/>
              </a:rPr>
              <a:t>, and </a:t>
            </a:r>
            <a:r>
              <a:rPr lang="nb-NO" sz="2000" dirty="0" err="1">
                <a:solidFill>
                  <a:srgbClr val="000000"/>
                </a:solidFill>
                <a:latin typeface="Calibri" panose="020F0502020204030204" pitchFamily="34" charset="0"/>
              </a:rPr>
              <a:t>distributed</a:t>
            </a:r>
            <a:r>
              <a:rPr lang="nb-NO" sz="2000" dirty="0">
                <a:solidFill>
                  <a:srgbClr val="000000"/>
                </a:solidFill>
                <a:latin typeface="Calibri" panose="020F0502020204030204" pitchFamily="34" charset="0"/>
              </a:rPr>
              <a:t> by </a:t>
            </a:r>
            <a:r>
              <a:rPr lang="fr-FR" sz="2000" dirty="0"/>
              <a:t>the «R </a:t>
            </a:r>
            <a:r>
              <a:rPr lang="fr-FR" sz="2000" dirty="0" err="1"/>
              <a:t>community</a:t>
            </a:r>
            <a:r>
              <a:rPr lang="fr-FR" sz="2000" dirty="0"/>
              <a:t> ». It </a:t>
            </a:r>
            <a:r>
              <a:rPr lang="fr-FR" sz="2000" dirty="0" err="1"/>
              <a:t>is</a:t>
            </a:r>
            <a:r>
              <a:rPr lang="fr-FR" sz="2000" dirty="0"/>
              <a:t> free for download. All </a:t>
            </a:r>
            <a:r>
              <a:rPr lang="fr-FR" sz="2000" dirty="0" err="1"/>
              <a:t>functionality</a:t>
            </a:r>
            <a:r>
              <a:rPr lang="fr-FR" sz="2000" dirty="0"/>
              <a:t> </a:t>
            </a:r>
            <a:r>
              <a:rPr lang="fr-FR" sz="2000" dirty="0" err="1"/>
              <a:t>within</a:t>
            </a:r>
            <a:r>
              <a:rPr lang="fr-FR" sz="2000" dirty="0"/>
              <a:t> R </a:t>
            </a:r>
            <a:r>
              <a:rPr lang="fr-FR" sz="2000" dirty="0" err="1"/>
              <a:t>is</a:t>
            </a:r>
            <a:r>
              <a:rPr lang="fr-FR" sz="2000" dirty="0"/>
              <a:t> </a:t>
            </a:r>
            <a:r>
              <a:rPr lang="fr-FR" sz="2000" dirty="0" err="1"/>
              <a:t>based</a:t>
            </a:r>
            <a:r>
              <a:rPr lang="fr-FR" sz="2000" dirty="0"/>
              <a:t> on bioinformatic </a:t>
            </a:r>
            <a:r>
              <a:rPr lang="fr-FR" sz="2000" dirty="0" err="1"/>
              <a:t>coding</a:t>
            </a:r>
            <a:r>
              <a:rPr lang="fr-FR" sz="2000" dirty="0"/>
              <a:t> </a:t>
            </a:r>
            <a:r>
              <a:rPr lang="fr-FR" sz="2000" dirty="0" err="1"/>
              <a:t>with</a:t>
            </a:r>
            <a:r>
              <a:rPr lang="fr-FR" sz="2000" dirty="0"/>
              <a:t> the R </a:t>
            </a:r>
            <a:r>
              <a:rPr lang="fr-FR" sz="2000" dirty="0" err="1"/>
              <a:t>language</a:t>
            </a:r>
            <a:r>
              <a:rPr lang="fr-FR" sz="2000" dirty="0"/>
              <a:t>.</a:t>
            </a:r>
          </a:p>
          <a:p>
            <a:pPr marL="342900" indent="-342900">
              <a:buFont typeface="Arial" panose="020B0604020202020204" pitchFamily="34" charset="0"/>
              <a:buChar char="•"/>
            </a:pPr>
            <a:endParaRPr lang="fr-FR" sz="2000" dirty="0"/>
          </a:p>
          <a:p>
            <a:pPr marL="342900" indent="-342900">
              <a:buFont typeface="Arial" panose="020B0604020202020204" pitchFamily="34" charset="0"/>
              <a:buChar char="•"/>
            </a:pPr>
            <a:endParaRPr lang="fr-FR" sz="2000" dirty="0"/>
          </a:p>
          <a:p>
            <a:pPr marL="342900" indent="-342900">
              <a:buFont typeface="Arial" panose="020B0604020202020204" pitchFamily="34" charset="0"/>
              <a:buChar char="•"/>
            </a:pPr>
            <a:endParaRPr lang="fr-FR" sz="2000" dirty="0"/>
          </a:p>
          <a:p>
            <a:endParaRPr lang="fr-FR" sz="2000" dirty="0"/>
          </a:p>
          <a:p>
            <a:pPr marL="342900" indent="-342900">
              <a:buFont typeface="Arial" panose="020B0604020202020204" pitchFamily="34" charset="0"/>
              <a:buChar char="•"/>
            </a:pPr>
            <a:endParaRPr lang="fr-FR" sz="2000" dirty="0"/>
          </a:p>
          <a:p>
            <a:pPr marL="342900" indent="-342900">
              <a:buFont typeface="Arial" panose="020B0604020202020204" pitchFamily="34" charset="0"/>
              <a:buChar char="•"/>
            </a:pPr>
            <a:r>
              <a:rPr lang="fr-FR" sz="2000" dirty="0" err="1"/>
              <a:t>Rstudio</a:t>
            </a:r>
            <a:r>
              <a:rPr lang="fr-FR" sz="2000" dirty="0"/>
              <a:t> has been </a:t>
            </a:r>
            <a:r>
              <a:rPr lang="fr-FR" sz="2000" dirty="0" err="1"/>
              <a:t>developed</a:t>
            </a:r>
            <a:r>
              <a:rPr lang="fr-FR" sz="2000" dirty="0"/>
              <a:t> as a user interface for R. It </a:t>
            </a:r>
            <a:r>
              <a:rPr lang="fr-FR" sz="2000" dirty="0" err="1"/>
              <a:t>is</a:t>
            </a:r>
            <a:r>
              <a:rPr lang="fr-FR" sz="2000" dirty="0"/>
              <a:t> </a:t>
            </a:r>
            <a:r>
              <a:rPr lang="fr-FR" sz="2000" dirty="0" err="1"/>
              <a:t>also</a:t>
            </a:r>
            <a:r>
              <a:rPr lang="fr-FR" sz="2000" dirty="0"/>
              <a:t> free for download. It </a:t>
            </a:r>
            <a:r>
              <a:rPr lang="fr-FR" sz="2000" dirty="0" err="1"/>
              <a:t>makes</a:t>
            </a:r>
            <a:r>
              <a:rPr lang="fr-FR" sz="2000" dirty="0"/>
              <a:t> R more user-</a:t>
            </a:r>
            <a:r>
              <a:rPr lang="fr-FR" sz="2000" dirty="0" err="1"/>
              <a:t>friendly</a:t>
            </a:r>
            <a:r>
              <a:rPr lang="fr-FR" sz="2000" dirty="0"/>
              <a:t> (= </a:t>
            </a:r>
            <a:r>
              <a:rPr lang="fr-FR" sz="2000" dirty="0" err="1"/>
              <a:t>easier</a:t>
            </a:r>
            <a:r>
              <a:rPr lang="fr-FR" sz="2000" dirty="0"/>
              <a:t> to </a:t>
            </a:r>
            <a:r>
              <a:rPr lang="fr-FR" sz="2000" dirty="0" err="1"/>
              <a:t>overview</a:t>
            </a:r>
            <a:r>
              <a:rPr lang="fr-FR" sz="2000" dirty="0"/>
              <a:t> and </a:t>
            </a:r>
            <a:r>
              <a:rPr lang="fr-FR" sz="2000" dirty="0" err="1"/>
              <a:t>organize</a:t>
            </a:r>
            <a:r>
              <a:rPr lang="fr-FR" sz="2000" dirty="0"/>
              <a:t> projects, </a:t>
            </a:r>
            <a:r>
              <a:rPr lang="fr-FR" sz="2000" dirty="0" err="1"/>
              <a:t>develop</a:t>
            </a:r>
            <a:r>
              <a:rPr lang="fr-FR" sz="2000" dirty="0"/>
              <a:t> and </a:t>
            </a:r>
            <a:r>
              <a:rPr lang="fr-FR" sz="2000" dirty="0" err="1"/>
              <a:t>execute</a:t>
            </a:r>
            <a:r>
              <a:rPr lang="fr-FR" sz="2000" dirty="0"/>
              <a:t> R code, and </a:t>
            </a:r>
            <a:r>
              <a:rPr lang="fr-FR" sz="2000" dirty="0" err="1"/>
              <a:t>install</a:t>
            </a:r>
            <a:r>
              <a:rPr lang="fr-FR" sz="2000" dirty="0"/>
              <a:t> </a:t>
            </a:r>
            <a:r>
              <a:rPr lang="fr-FR" sz="2000" dirty="0" err="1"/>
              <a:t>additional</a:t>
            </a:r>
            <a:r>
              <a:rPr lang="fr-FR" sz="2000" dirty="0"/>
              <a:t> </a:t>
            </a:r>
            <a:r>
              <a:rPr lang="fr-FR" sz="2000" dirty="0" err="1"/>
              <a:t>features</a:t>
            </a:r>
            <a:r>
              <a:rPr lang="fr-FR" sz="2000" dirty="0"/>
              <a:t>).</a:t>
            </a:r>
          </a:p>
          <a:p>
            <a:pPr marL="342900" indent="-342900">
              <a:buFont typeface="Arial" panose="020B0604020202020204" pitchFamily="34" charset="0"/>
              <a:buChar char="•"/>
            </a:pPr>
            <a:endParaRPr lang="fr-FR" sz="2000" dirty="0"/>
          </a:p>
          <a:p>
            <a:pPr marL="342900" indent="-342900">
              <a:buFont typeface="Arial" panose="020B0604020202020204" pitchFamily="34" charset="0"/>
              <a:buChar char="•"/>
            </a:pPr>
            <a:endParaRPr lang="fr-FR" sz="2000" dirty="0"/>
          </a:p>
          <a:p>
            <a:pPr marL="342900" indent="-342900">
              <a:buFont typeface="Arial" panose="020B0604020202020204" pitchFamily="34" charset="0"/>
              <a:buChar char="•"/>
            </a:pPr>
            <a:endParaRPr lang="fr-FR" sz="2000" dirty="0"/>
          </a:p>
          <a:p>
            <a:pPr marL="342900" indent="-342900">
              <a:buFont typeface="Arial" panose="020B0604020202020204" pitchFamily="34" charset="0"/>
              <a:buChar char="•"/>
            </a:pPr>
            <a:endParaRPr lang="fr-FR" sz="2000" dirty="0"/>
          </a:p>
          <a:p>
            <a:pPr marL="342900" indent="-342900">
              <a:buFont typeface="Arial" panose="020B0604020202020204" pitchFamily="34" charset="0"/>
              <a:buChar char="•"/>
            </a:pPr>
            <a:endParaRPr lang="fr-FR" sz="2000" dirty="0"/>
          </a:p>
          <a:p>
            <a:pPr marL="342900" indent="-342900">
              <a:buFont typeface="Arial" panose="020B0604020202020204" pitchFamily="34" charset="0"/>
              <a:buChar char="•"/>
            </a:pPr>
            <a:endParaRPr lang="fr-FR" sz="2000" dirty="0"/>
          </a:p>
        </p:txBody>
      </p:sp>
      <p:sp>
        <p:nvSpPr>
          <p:cNvPr id="8" name="Rectangle 7">
            <a:extLst>
              <a:ext uri="{FF2B5EF4-FFF2-40B4-BE49-F238E27FC236}">
                <a16:creationId xmlns:a16="http://schemas.microsoft.com/office/drawing/2014/main" id="{0BC4743D-9B47-4D55-9DF5-37C90AE9403C}"/>
              </a:ext>
            </a:extLst>
          </p:cNvPr>
          <p:cNvSpPr/>
          <p:nvPr/>
        </p:nvSpPr>
        <p:spPr>
          <a:xfrm>
            <a:off x="497802" y="2284160"/>
            <a:ext cx="2726516" cy="2862322"/>
          </a:xfrm>
          <a:prstGeom prst="rect">
            <a:avLst/>
          </a:prstGeom>
        </p:spPr>
        <p:txBody>
          <a:bodyPr wrap="none">
            <a:spAutoFit/>
          </a:bodyPr>
          <a:lstStyle/>
          <a:p>
            <a:r>
              <a:rPr lang="en-GB" dirty="0">
                <a:hlinkClick r:id="rId3"/>
              </a:rPr>
              <a:t>https://www.r-project.org/</a:t>
            </a:r>
            <a:endParaRPr lang="en-GB" dirty="0"/>
          </a:p>
          <a:p>
            <a:endParaRPr lang="nb-NO" dirty="0"/>
          </a:p>
          <a:p>
            <a:endParaRPr lang="nb-NO" dirty="0"/>
          </a:p>
          <a:p>
            <a:endParaRPr lang="nb-NO" dirty="0"/>
          </a:p>
          <a:p>
            <a:endParaRPr lang="nb-NO" dirty="0"/>
          </a:p>
          <a:p>
            <a:endParaRPr lang="nb-NO" dirty="0"/>
          </a:p>
          <a:p>
            <a:endParaRPr lang="nb-NO" dirty="0"/>
          </a:p>
          <a:p>
            <a:endParaRPr lang="nb-NO" dirty="0"/>
          </a:p>
          <a:p>
            <a:endParaRPr lang="nb-NO" dirty="0"/>
          </a:p>
          <a:p>
            <a:r>
              <a:rPr lang="nb-NO" dirty="0">
                <a:solidFill>
                  <a:srgbClr val="000000"/>
                </a:solidFill>
                <a:latin typeface="Calibri" panose="020F0502020204030204" pitchFamily="34" charset="0"/>
                <a:hlinkClick r:id="rId4"/>
              </a:rPr>
              <a:t>https://www.rstudio.com/</a:t>
            </a:r>
            <a:endParaRPr lang="en-GB" dirty="0"/>
          </a:p>
        </p:txBody>
      </p:sp>
      <p:pic>
        <p:nvPicPr>
          <p:cNvPr id="9" name="Picture 8">
            <a:extLst>
              <a:ext uri="{FF2B5EF4-FFF2-40B4-BE49-F238E27FC236}">
                <a16:creationId xmlns:a16="http://schemas.microsoft.com/office/drawing/2014/main" id="{EBB85825-3C2E-4FCA-8E5F-9A8E03AD38C8}"/>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3612392" y="2029179"/>
            <a:ext cx="1113865" cy="863245"/>
          </a:xfrm>
          <a:prstGeom prst="rect">
            <a:avLst/>
          </a:prstGeom>
        </p:spPr>
      </p:pic>
      <p:pic>
        <p:nvPicPr>
          <p:cNvPr id="10" name="Picture 9">
            <a:extLst>
              <a:ext uri="{FF2B5EF4-FFF2-40B4-BE49-F238E27FC236}">
                <a16:creationId xmlns:a16="http://schemas.microsoft.com/office/drawing/2014/main" id="{284C9BE0-36F4-4CFC-8A86-E85177F793F7}"/>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3803013" y="4405093"/>
            <a:ext cx="1051582" cy="1051582"/>
          </a:xfrm>
          <a:prstGeom prst="rect">
            <a:avLst/>
          </a:prstGeom>
        </p:spPr>
      </p:pic>
    </p:spTree>
    <p:extLst>
      <p:ext uri="{BB962C8B-B14F-4D97-AF65-F5344CB8AC3E}">
        <p14:creationId xmlns:p14="http://schemas.microsoft.com/office/powerpoint/2010/main" val="1020980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8"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742A5E7D-CD75-4698-90C0-BF9F0FDEFE6C}"/>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401204" y="2370869"/>
            <a:ext cx="6094226" cy="3679975"/>
          </a:xfrm>
          <a:prstGeom prst="rect">
            <a:avLst/>
          </a:prstGeom>
          <a:ln>
            <a:solidFill>
              <a:schemeClr val="accent1"/>
            </a:solidFill>
          </a:ln>
        </p:spPr>
      </p:pic>
      <p:sp>
        <p:nvSpPr>
          <p:cNvPr id="14" name="TextBox 13">
            <a:extLst>
              <a:ext uri="{FF2B5EF4-FFF2-40B4-BE49-F238E27FC236}">
                <a16:creationId xmlns:a16="http://schemas.microsoft.com/office/drawing/2014/main" id="{1C9641B4-C780-44CB-AFA1-1735682F2904}"/>
              </a:ext>
            </a:extLst>
          </p:cNvPr>
          <p:cNvSpPr txBox="1"/>
          <p:nvPr/>
        </p:nvSpPr>
        <p:spPr>
          <a:xfrm>
            <a:off x="6697526" y="2370869"/>
            <a:ext cx="2186830" cy="2585323"/>
          </a:xfrm>
          <a:prstGeom prst="rect">
            <a:avLst/>
          </a:prstGeom>
          <a:solidFill>
            <a:schemeClr val="bg1"/>
          </a:solidFill>
          <a:ln w="38100">
            <a:solidFill>
              <a:srgbClr val="C00000"/>
            </a:solidFill>
          </a:ln>
        </p:spPr>
        <p:txBody>
          <a:bodyPr wrap="square" rtlCol="0">
            <a:spAutoFit/>
          </a:bodyPr>
          <a:lstStyle/>
          <a:p>
            <a:r>
              <a:rPr lang="nl-BE" dirty="0" err="1"/>
              <a:t>Again</a:t>
            </a:r>
            <a:r>
              <a:rPr lang="nl-BE" dirty="0"/>
              <a:t>, </a:t>
            </a:r>
            <a:r>
              <a:rPr lang="nl-BE" dirty="0" err="1"/>
              <a:t>unless</a:t>
            </a:r>
            <a:r>
              <a:rPr lang="nl-BE" dirty="0"/>
              <a:t> </a:t>
            </a:r>
            <a:r>
              <a:rPr lang="nl-BE" dirty="0" err="1"/>
              <a:t>you</a:t>
            </a:r>
            <a:r>
              <a:rPr lang="nl-BE" dirty="0"/>
              <a:t> are </a:t>
            </a:r>
            <a:r>
              <a:rPr lang="nl-BE" dirty="0" err="1"/>
              <a:t>completely</a:t>
            </a:r>
            <a:r>
              <a:rPr lang="nl-BE" dirty="0"/>
              <a:t> </a:t>
            </a:r>
            <a:r>
              <a:rPr lang="nl-BE" dirty="0" err="1"/>
              <a:t>satistfied</a:t>
            </a:r>
            <a:r>
              <a:rPr lang="nl-BE" dirty="0"/>
              <a:t> </a:t>
            </a:r>
            <a:r>
              <a:rPr lang="nl-BE" dirty="0" err="1"/>
              <a:t>with</a:t>
            </a:r>
            <a:r>
              <a:rPr lang="nl-BE" dirty="0"/>
              <a:t> </a:t>
            </a:r>
            <a:r>
              <a:rPr lang="nl-BE" dirty="0" err="1"/>
              <a:t>your</a:t>
            </a:r>
            <a:r>
              <a:rPr lang="nl-BE" dirty="0"/>
              <a:t> </a:t>
            </a:r>
            <a:r>
              <a:rPr lang="nl-BE" dirty="0" err="1"/>
              <a:t>figure</a:t>
            </a:r>
            <a:r>
              <a:rPr lang="nl-BE" dirty="0"/>
              <a:t> </a:t>
            </a:r>
            <a:r>
              <a:rPr lang="nl-BE" dirty="0" err="1"/>
              <a:t>and</a:t>
            </a:r>
            <a:r>
              <a:rPr lang="nl-BE" dirty="0"/>
              <a:t> </a:t>
            </a:r>
            <a:r>
              <a:rPr lang="nl-BE" dirty="0" err="1"/>
              <a:t>need</a:t>
            </a:r>
            <a:r>
              <a:rPr lang="nl-BE" dirty="0"/>
              <a:t> </a:t>
            </a:r>
            <a:r>
              <a:rPr lang="nl-BE" dirty="0" err="1"/>
              <a:t>it</a:t>
            </a:r>
            <a:r>
              <a:rPr lang="nl-BE" dirty="0"/>
              <a:t> </a:t>
            </a:r>
            <a:r>
              <a:rPr lang="nl-BE" dirty="0" err="1"/>
              <a:t>for</a:t>
            </a:r>
            <a:r>
              <a:rPr lang="nl-BE" dirty="0"/>
              <a:t> a report, </a:t>
            </a:r>
            <a:r>
              <a:rPr lang="nl-BE" dirty="0" err="1"/>
              <a:t>there</a:t>
            </a:r>
            <a:r>
              <a:rPr lang="nl-BE" dirty="0"/>
              <a:t> is </a:t>
            </a:r>
            <a:r>
              <a:rPr lang="nl-BE" dirty="0" err="1"/>
              <a:t>not</a:t>
            </a:r>
            <a:r>
              <a:rPr lang="nl-BE" dirty="0"/>
              <a:t> </a:t>
            </a:r>
            <a:r>
              <a:rPr lang="nl-BE" dirty="0" err="1"/>
              <a:t>really</a:t>
            </a:r>
            <a:r>
              <a:rPr lang="nl-BE" dirty="0"/>
              <a:t> a </a:t>
            </a:r>
            <a:r>
              <a:rPr lang="nl-BE" dirty="0" err="1"/>
              <a:t>need</a:t>
            </a:r>
            <a:r>
              <a:rPr lang="nl-BE" dirty="0"/>
              <a:t> </a:t>
            </a:r>
            <a:r>
              <a:rPr lang="nl-BE" dirty="0" err="1"/>
              <a:t>to</a:t>
            </a:r>
            <a:r>
              <a:rPr lang="nl-BE" dirty="0"/>
              <a:t> do </a:t>
            </a:r>
            <a:r>
              <a:rPr lang="nl-BE" dirty="0" err="1"/>
              <a:t>this</a:t>
            </a:r>
            <a:r>
              <a:rPr lang="nl-BE" dirty="0"/>
              <a:t> (</a:t>
            </a:r>
            <a:r>
              <a:rPr lang="nl-BE" dirty="0" err="1"/>
              <a:t>because</a:t>
            </a:r>
            <a:r>
              <a:rPr lang="nl-BE" dirty="0"/>
              <a:t> </a:t>
            </a:r>
            <a:r>
              <a:rPr lang="nl-BE" dirty="0" err="1"/>
              <a:t>you</a:t>
            </a:r>
            <a:r>
              <a:rPr lang="nl-BE" dirty="0"/>
              <a:t> </a:t>
            </a:r>
            <a:r>
              <a:rPr lang="nl-BE" dirty="0" err="1"/>
              <a:t>can</a:t>
            </a:r>
            <a:r>
              <a:rPr lang="nl-BE" dirty="0"/>
              <a:t> </a:t>
            </a:r>
            <a:r>
              <a:rPr lang="nl-BE" dirty="0" err="1"/>
              <a:t>always</a:t>
            </a:r>
            <a:r>
              <a:rPr lang="nl-BE" dirty="0"/>
              <a:t> </a:t>
            </a:r>
            <a:r>
              <a:rPr lang="nl-BE" dirty="0" err="1"/>
              <a:t>create</a:t>
            </a:r>
            <a:r>
              <a:rPr lang="nl-BE" dirty="0"/>
              <a:t> </a:t>
            </a:r>
            <a:r>
              <a:rPr lang="nl-BE" dirty="0" err="1"/>
              <a:t>it</a:t>
            </a:r>
            <a:r>
              <a:rPr lang="nl-BE" dirty="0"/>
              <a:t> </a:t>
            </a:r>
            <a:r>
              <a:rPr lang="nl-BE" dirty="0" err="1"/>
              <a:t>again</a:t>
            </a:r>
            <a:r>
              <a:rPr lang="nl-BE" dirty="0"/>
              <a:t> </a:t>
            </a:r>
            <a:r>
              <a:rPr lang="nl-BE" dirty="0" err="1"/>
              <a:t>using</a:t>
            </a:r>
            <a:r>
              <a:rPr lang="nl-BE" dirty="0"/>
              <a:t> </a:t>
            </a:r>
            <a:r>
              <a:rPr lang="nl-BE" dirty="0" err="1"/>
              <a:t>your</a:t>
            </a:r>
            <a:r>
              <a:rPr lang="nl-BE" dirty="0"/>
              <a:t> script).</a:t>
            </a:r>
          </a:p>
        </p:txBody>
      </p:sp>
      <p:sp>
        <p:nvSpPr>
          <p:cNvPr id="2" name="Slide Number Placeholder 1">
            <a:extLst>
              <a:ext uri="{FF2B5EF4-FFF2-40B4-BE49-F238E27FC236}">
                <a16:creationId xmlns:a16="http://schemas.microsoft.com/office/drawing/2014/main" id="{DCAE01FA-9824-405E-9CFA-EC0249DE5DFD}"/>
              </a:ext>
            </a:extLst>
          </p:cNvPr>
          <p:cNvSpPr>
            <a:spLocks noGrp="1"/>
          </p:cNvSpPr>
          <p:nvPr>
            <p:ph type="sldNum" sz="quarter" idx="10"/>
          </p:nvPr>
        </p:nvSpPr>
        <p:spPr/>
        <p:txBody>
          <a:bodyPr/>
          <a:lstStyle/>
          <a:p>
            <a:fld id="{8B524A7E-31A5-48EC-A9DB-A73A057130F8}" type="slidenum">
              <a:rPr lang="en-GB" smtClean="0"/>
              <a:t>30</a:t>
            </a:fld>
            <a:endParaRPr lang="en-GB"/>
          </a:p>
        </p:txBody>
      </p:sp>
      <p:cxnSp>
        <p:nvCxnSpPr>
          <p:cNvPr id="32" name="Straight Arrow Connector 31">
            <a:extLst>
              <a:ext uri="{FF2B5EF4-FFF2-40B4-BE49-F238E27FC236}">
                <a16:creationId xmlns:a16="http://schemas.microsoft.com/office/drawing/2014/main" id="{BC71DEC1-D6D3-43A1-BA57-526DA0799517}"/>
              </a:ext>
            </a:extLst>
          </p:cNvPr>
          <p:cNvCxnSpPr>
            <a:cxnSpLocks/>
          </p:cNvCxnSpPr>
          <p:nvPr/>
        </p:nvCxnSpPr>
        <p:spPr>
          <a:xfrm flipH="1">
            <a:off x="4284921" y="3429000"/>
            <a:ext cx="287079" cy="421045"/>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2D6ED0D5-B30F-4F4C-8C7B-4165DFE9FFB2}"/>
              </a:ext>
            </a:extLst>
          </p:cNvPr>
          <p:cNvSpPr/>
          <p:nvPr/>
        </p:nvSpPr>
        <p:spPr>
          <a:xfrm>
            <a:off x="0" y="178296"/>
            <a:ext cx="9039225" cy="430887"/>
          </a:xfrm>
          <a:prstGeom prst="rect">
            <a:avLst/>
          </a:prstGeom>
        </p:spPr>
        <p:txBody>
          <a:bodyPr wrap="square">
            <a:spAutoFit/>
          </a:bodyPr>
          <a:lstStyle/>
          <a:p>
            <a:pPr algn="ctr"/>
            <a:r>
              <a:rPr lang="nb-NO" sz="2200" b="1" dirty="0" err="1">
                <a:solidFill>
                  <a:srgbClr val="000000"/>
                </a:solidFill>
                <a:latin typeface="Calibri" panose="020F0502020204030204" pitchFamily="34" charset="0"/>
              </a:rPr>
              <a:t>Overviewing</a:t>
            </a:r>
            <a:r>
              <a:rPr lang="nb-NO" sz="2200" b="1" dirty="0">
                <a:solidFill>
                  <a:srgbClr val="000000"/>
                </a:solidFill>
                <a:latin typeface="Calibri" panose="020F0502020204030204" pitchFamily="34" charset="0"/>
              </a:rPr>
              <a:t> files and </a:t>
            </a:r>
            <a:r>
              <a:rPr lang="nb-NO" sz="2200" b="1" dirty="0" err="1">
                <a:solidFill>
                  <a:srgbClr val="000000"/>
                </a:solidFill>
                <a:latin typeface="Calibri" panose="020F0502020204030204" pitchFamily="34" charset="0"/>
              </a:rPr>
              <a:t>results</a:t>
            </a:r>
            <a:r>
              <a:rPr lang="nb-NO" sz="2200" b="1" dirty="0">
                <a:solidFill>
                  <a:srgbClr val="000000"/>
                </a:solidFill>
                <a:latin typeface="Calibri" panose="020F0502020204030204" pitchFamily="34" charset="0"/>
              </a:rPr>
              <a:t> in R</a:t>
            </a:r>
          </a:p>
        </p:txBody>
      </p:sp>
      <p:sp>
        <p:nvSpPr>
          <p:cNvPr id="12" name="Rectangle 11">
            <a:extLst>
              <a:ext uri="{FF2B5EF4-FFF2-40B4-BE49-F238E27FC236}">
                <a16:creationId xmlns:a16="http://schemas.microsoft.com/office/drawing/2014/main" id="{842AD533-2D27-433E-BB66-14FACF3865F8}"/>
              </a:ext>
            </a:extLst>
          </p:cNvPr>
          <p:cNvSpPr/>
          <p:nvPr/>
        </p:nvSpPr>
        <p:spPr>
          <a:xfrm>
            <a:off x="401204" y="708876"/>
            <a:ext cx="8742796" cy="1661993"/>
          </a:xfrm>
          <a:prstGeom prst="rect">
            <a:avLst/>
          </a:prstGeom>
        </p:spPr>
        <p:txBody>
          <a:bodyPr wrap="square">
            <a:spAutoFit/>
          </a:bodyPr>
          <a:lstStyle/>
          <a:p>
            <a:r>
              <a:rPr lang="nb-NO" sz="2200" i="1" dirty="0">
                <a:solidFill>
                  <a:srgbClr val="000000"/>
                </a:solidFill>
                <a:latin typeface="Calibri" panose="020F0502020204030204" pitchFamily="34" charset="0"/>
              </a:rPr>
              <a:t>3. </a:t>
            </a:r>
            <a:r>
              <a:rPr lang="nb-NO" sz="2000" i="1" dirty="0">
                <a:solidFill>
                  <a:srgbClr val="000000"/>
                </a:solidFill>
                <a:latin typeface="Calibri" panose="020F0502020204030204" pitchFamily="34" charset="0"/>
              </a:rPr>
              <a:t>How </a:t>
            </a:r>
            <a:r>
              <a:rPr lang="nb-NO" sz="2000" i="1" dirty="0" err="1">
                <a:solidFill>
                  <a:srgbClr val="000000"/>
                </a:solidFill>
                <a:latin typeface="Calibri" panose="020F0502020204030204" pitchFamily="34" charset="0"/>
              </a:rPr>
              <a:t>can</a:t>
            </a:r>
            <a:r>
              <a:rPr lang="nb-NO" sz="2000" i="1" dirty="0">
                <a:solidFill>
                  <a:srgbClr val="000000"/>
                </a:solidFill>
                <a:latin typeface="Calibri" panose="020F0502020204030204" pitchFamily="34" charset="0"/>
              </a:rPr>
              <a:t> I </a:t>
            </a:r>
            <a:r>
              <a:rPr lang="nb-NO" sz="2000" i="1" dirty="0" err="1">
                <a:solidFill>
                  <a:srgbClr val="000000"/>
                </a:solidFill>
                <a:latin typeface="Calibri" panose="020F0502020204030204" pitchFamily="34" charset="0"/>
              </a:rPr>
              <a:t>export</a:t>
            </a:r>
            <a:r>
              <a:rPr lang="nb-NO" sz="2000" i="1" dirty="0">
                <a:solidFill>
                  <a:srgbClr val="000000"/>
                </a:solidFill>
                <a:latin typeface="Calibri" panose="020F0502020204030204" pitchFamily="34" charset="0"/>
              </a:rPr>
              <a:t> </a:t>
            </a:r>
            <a:r>
              <a:rPr lang="nb-NO" sz="2000" i="1" dirty="0" err="1">
                <a:solidFill>
                  <a:srgbClr val="000000"/>
                </a:solidFill>
                <a:latin typeface="Calibri" panose="020F0502020204030204" pitchFamily="34" charset="0"/>
              </a:rPr>
              <a:t>figures</a:t>
            </a:r>
            <a:r>
              <a:rPr lang="nb-NO" sz="2000" i="1" dirty="0">
                <a:solidFill>
                  <a:srgbClr val="000000"/>
                </a:solidFill>
                <a:latin typeface="Calibri" panose="020F0502020204030204" pitchFamily="34" charset="0"/>
              </a:rPr>
              <a:t>?</a:t>
            </a:r>
          </a:p>
          <a:p>
            <a:endParaRPr lang="nb-NO" sz="2000" dirty="0">
              <a:solidFill>
                <a:srgbClr val="000000"/>
              </a:solidFill>
              <a:latin typeface="Calibri" panose="020F0502020204030204" pitchFamily="34" charset="0"/>
            </a:endParaRPr>
          </a:p>
          <a:p>
            <a:r>
              <a:rPr lang="nl-BE" sz="2000" dirty="0" err="1"/>
              <a:t>Figures</a:t>
            </a:r>
            <a:r>
              <a:rPr lang="nl-BE" sz="2000" dirty="0"/>
              <a:t> </a:t>
            </a:r>
            <a:r>
              <a:rPr lang="nl-BE" sz="2000" dirty="0" err="1"/>
              <a:t>generated</a:t>
            </a:r>
            <a:r>
              <a:rPr lang="nl-BE" sz="2000" dirty="0"/>
              <a:t> in </a:t>
            </a:r>
            <a:r>
              <a:rPr lang="nl-BE" sz="2000" dirty="0" err="1"/>
              <a:t>the</a:t>
            </a:r>
            <a:r>
              <a:rPr lang="nl-BE" sz="2000" dirty="0"/>
              <a:t> “Plots” </a:t>
            </a:r>
            <a:r>
              <a:rPr lang="nl-BE" sz="2000" dirty="0" err="1"/>
              <a:t>window</a:t>
            </a:r>
            <a:r>
              <a:rPr lang="nl-BE" sz="2000" dirty="0"/>
              <a:t> </a:t>
            </a:r>
            <a:r>
              <a:rPr lang="nl-BE" sz="2000" dirty="0" err="1"/>
              <a:t>can</a:t>
            </a:r>
            <a:r>
              <a:rPr lang="nl-BE" sz="2000" dirty="0"/>
              <a:t> </a:t>
            </a:r>
            <a:r>
              <a:rPr lang="nl-BE" sz="2000" dirty="0" err="1"/>
              <a:t>easily</a:t>
            </a:r>
            <a:r>
              <a:rPr lang="nl-BE" sz="2000" dirty="0"/>
              <a:t> </a:t>
            </a:r>
            <a:r>
              <a:rPr lang="nl-BE" sz="2000" dirty="0" err="1"/>
              <a:t>be</a:t>
            </a:r>
            <a:r>
              <a:rPr lang="nl-BE" sz="2000" dirty="0"/>
              <a:t> </a:t>
            </a:r>
            <a:r>
              <a:rPr lang="nl-BE" sz="2000" dirty="0" err="1"/>
              <a:t>exported</a:t>
            </a:r>
            <a:r>
              <a:rPr lang="nl-BE" sz="2000" dirty="0"/>
              <a:t> </a:t>
            </a:r>
            <a:r>
              <a:rPr lang="nl-BE" sz="2000" dirty="0" err="1"/>
              <a:t>to</a:t>
            </a:r>
            <a:r>
              <a:rPr lang="nl-BE" sz="2000" dirty="0"/>
              <a:t> high-</a:t>
            </a:r>
            <a:r>
              <a:rPr lang="nl-BE" sz="2000" dirty="0" err="1"/>
              <a:t>quality</a:t>
            </a:r>
            <a:r>
              <a:rPr lang="nl-BE" sz="2000" dirty="0"/>
              <a:t> </a:t>
            </a:r>
            <a:r>
              <a:rPr lang="nl-BE" sz="2000" dirty="0" err="1"/>
              <a:t>figures</a:t>
            </a:r>
            <a:r>
              <a:rPr lang="nl-BE" sz="2000" dirty="0"/>
              <a:t> </a:t>
            </a:r>
            <a:r>
              <a:rPr lang="nl-BE" sz="2000" dirty="0" err="1"/>
              <a:t>into</a:t>
            </a:r>
            <a:r>
              <a:rPr lang="nl-BE" sz="2000" dirty="0"/>
              <a:t> a file (e.g. “.jpg” or “.pdf”). Click “export” </a:t>
            </a:r>
            <a:r>
              <a:rPr lang="nl-BE" sz="2000" dirty="0" err="1"/>
              <a:t>and</a:t>
            </a:r>
            <a:r>
              <a:rPr lang="nl-BE" sz="2000" dirty="0"/>
              <a:t> </a:t>
            </a:r>
            <a:r>
              <a:rPr lang="nl-BE" sz="2000" dirty="0" err="1"/>
              <a:t>choose</a:t>
            </a:r>
            <a:r>
              <a:rPr lang="nl-BE" sz="2000" dirty="0"/>
              <a:t> </a:t>
            </a:r>
            <a:r>
              <a:rPr lang="nl-BE" sz="2000" dirty="0" err="1"/>
              <a:t>one</a:t>
            </a:r>
            <a:r>
              <a:rPr lang="nl-BE" sz="2000" dirty="0"/>
              <a:t> of </a:t>
            </a:r>
            <a:r>
              <a:rPr lang="nl-BE" sz="2000" dirty="0" err="1"/>
              <a:t>the</a:t>
            </a:r>
            <a:r>
              <a:rPr lang="nl-BE" sz="2000" dirty="0"/>
              <a:t> options.  </a:t>
            </a:r>
            <a:endParaRPr lang="nb-NO" sz="2000" dirty="0">
              <a:solidFill>
                <a:srgbClr val="000000"/>
              </a:solidFill>
              <a:latin typeface="Calibri" panose="020F0502020204030204" pitchFamily="34" charset="0"/>
            </a:endParaRPr>
          </a:p>
        </p:txBody>
      </p:sp>
    </p:spTree>
    <p:extLst>
      <p:ext uri="{BB962C8B-B14F-4D97-AF65-F5344CB8AC3E}">
        <p14:creationId xmlns:p14="http://schemas.microsoft.com/office/powerpoint/2010/main" val="3911321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016C17DC-DB3D-400C-9DFF-1B4493421374}"/>
              </a:ext>
            </a:extLst>
          </p:cNvPr>
          <p:cNvSpPr txBox="1"/>
          <p:nvPr/>
        </p:nvSpPr>
        <p:spPr>
          <a:xfrm>
            <a:off x="147613" y="5662683"/>
            <a:ext cx="8891612" cy="1077218"/>
          </a:xfrm>
          <a:prstGeom prst="rect">
            <a:avLst/>
          </a:prstGeom>
          <a:solidFill>
            <a:schemeClr val="bg1"/>
          </a:solidFill>
          <a:ln w="38100">
            <a:solidFill>
              <a:srgbClr val="C00000"/>
            </a:solidFill>
          </a:ln>
        </p:spPr>
        <p:txBody>
          <a:bodyPr wrap="square" rtlCol="0">
            <a:spAutoFit/>
          </a:bodyPr>
          <a:lstStyle/>
          <a:p>
            <a:r>
              <a:rPr lang="nl-BE" dirty="0"/>
              <a:t>As long as </a:t>
            </a:r>
            <a:r>
              <a:rPr lang="nl-BE" dirty="0" err="1"/>
              <a:t>your</a:t>
            </a:r>
            <a:r>
              <a:rPr lang="nl-BE" dirty="0"/>
              <a:t> project is </a:t>
            </a:r>
            <a:r>
              <a:rPr lang="nl-BE" dirty="0" err="1"/>
              <a:t>still</a:t>
            </a:r>
            <a:r>
              <a:rPr lang="nl-BE" dirty="0"/>
              <a:t> </a:t>
            </a:r>
            <a:r>
              <a:rPr lang="nl-BE" dirty="0" err="1"/>
              <a:t>work</a:t>
            </a:r>
            <a:r>
              <a:rPr lang="nl-BE" dirty="0"/>
              <a:t> in </a:t>
            </a:r>
            <a:r>
              <a:rPr lang="nl-BE" dirty="0" err="1"/>
              <a:t>progress</a:t>
            </a:r>
            <a:r>
              <a:rPr lang="nl-BE" dirty="0"/>
              <a:t>, </a:t>
            </a:r>
            <a:r>
              <a:rPr lang="nl-BE" dirty="0" err="1"/>
              <a:t>it</a:t>
            </a:r>
            <a:r>
              <a:rPr lang="nl-BE" dirty="0"/>
              <a:t> </a:t>
            </a:r>
            <a:r>
              <a:rPr lang="nl-BE" dirty="0" err="1"/>
              <a:t>often</a:t>
            </a:r>
            <a:r>
              <a:rPr lang="nl-BE" dirty="0"/>
              <a:t> </a:t>
            </a:r>
            <a:r>
              <a:rPr lang="nl-BE" dirty="0" err="1"/>
              <a:t>makes</a:t>
            </a:r>
            <a:r>
              <a:rPr lang="nl-BE" dirty="0"/>
              <a:t> more sense </a:t>
            </a:r>
            <a:r>
              <a:rPr lang="nl-BE" dirty="0" err="1"/>
              <a:t>to</a:t>
            </a:r>
            <a:r>
              <a:rPr lang="nl-BE" dirty="0"/>
              <a:t> save </a:t>
            </a:r>
            <a:r>
              <a:rPr lang="nl-BE" dirty="0" err="1"/>
              <a:t>your</a:t>
            </a:r>
            <a:r>
              <a:rPr lang="nl-BE" dirty="0"/>
              <a:t> scripts (= </a:t>
            </a:r>
            <a:r>
              <a:rPr lang="nl-BE" dirty="0" err="1"/>
              <a:t>your</a:t>
            </a:r>
            <a:r>
              <a:rPr lang="nl-BE" dirty="0"/>
              <a:t> analyses), </a:t>
            </a:r>
            <a:r>
              <a:rPr lang="nl-BE" dirty="0" err="1"/>
              <a:t>rather</a:t>
            </a:r>
            <a:r>
              <a:rPr lang="nl-BE" dirty="0"/>
              <a:t> </a:t>
            </a:r>
            <a:r>
              <a:rPr lang="nl-BE" dirty="0" err="1"/>
              <a:t>than</a:t>
            </a:r>
            <a:r>
              <a:rPr lang="nl-BE" dirty="0"/>
              <a:t> </a:t>
            </a:r>
            <a:r>
              <a:rPr lang="nl-BE" dirty="0" err="1"/>
              <a:t>your</a:t>
            </a:r>
            <a:r>
              <a:rPr lang="nl-BE" dirty="0"/>
              <a:t> </a:t>
            </a:r>
            <a:r>
              <a:rPr lang="nl-BE" dirty="0" err="1"/>
              <a:t>results</a:t>
            </a:r>
            <a:r>
              <a:rPr lang="nl-BE" dirty="0"/>
              <a:t> ( = </a:t>
            </a:r>
            <a:r>
              <a:rPr lang="nl-BE" dirty="0" err="1"/>
              <a:t>the</a:t>
            </a:r>
            <a:r>
              <a:rPr lang="nl-BE" dirty="0"/>
              <a:t> </a:t>
            </a:r>
            <a:r>
              <a:rPr lang="nl-BE" dirty="0" err="1"/>
              <a:t>objects</a:t>
            </a:r>
            <a:r>
              <a:rPr lang="nl-BE" dirty="0"/>
              <a:t> in </a:t>
            </a:r>
            <a:r>
              <a:rPr lang="nl-BE" dirty="0" err="1"/>
              <a:t>your</a:t>
            </a:r>
            <a:r>
              <a:rPr lang="nl-BE" dirty="0"/>
              <a:t> </a:t>
            </a:r>
            <a:r>
              <a:rPr lang="nl-BE" dirty="0" err="1"/>
              <a:t>workspace</a:t>
            </a:r>
            <a:r>
              <a:rPr lang="nl-BE" dirty="0"/>
              <a:t>) or </a:t>
            </a:r>
            <a:r>
              <a:rPr lang="nl-BE" dirty="0" err="1"/>
              <a:t>figures</a:t>
            </a:r>
            <a:r>
              <a:rPr lang="nl-BE" dirty="0"/>
              <a:t>. </a:t>
            </a:r>
            <a:r>
              <a:rPr lang="nl-BE" dirty="0" err="1"/>
              <a:t>This</a:t>
            </a:r>
            <a:r>
              <a:rPr lang="nl-BE" dirty="0"/>
              <a:t> is </a:t>
            </a:r>
            <a:r>
              <a:rPr lang="nl-BE" dirty="0" err="1"/>
              <a:t>because</a:t>
            </a:r>
            <a:r>
              <a:rPr lang="nl-BE" dirty="0"/>
              <a:t> </a:t>
            </a:r>
            <a:r>
              <a:rPr lang="nl-BE" dirty="0" err="1"/>
              <a:t>it</a:t>
            </a:r>
            <a:r>
              <a:rPr lang="nl-BE" dirty="0"/>
              <a:t> is </a:t>
            </a:r>
            <a:r>
              <a:rPr lang="nl-BE" dirty="0" err="1"/>
              <a:t>quick</a:t>
            </a:r>
            <a:r>
              <a:rPr lang="nl-BE" dirty="0"/>
              <a:t> </a:t>
            </a:r>
            <a:r>
              <a:rPr lang="nl-BE" dirty="0" err="1"/>
              <a:t>and</a:t>
            </a:r>
            <a:r>
              <a:rPr lang="nl-BE" dirty="0"/>
              <a:t> easy </a:t>
            </a:r>
            <a:r>
              <a:rPr lang="nl-BE" dirty="0" err="1"/>
              <a:t>to</a:t>
            </a:r>
            <a:r>
              <a:rPr lang="nl-BE" dirty="0"/>
              <a:t> run a script </a:t>
            </a:r>
            <a:r>
              <a:rPr lang="nl-BE" dirty="0" err="1"/>
              <a:t>anytime</a:t>
            </a:r>
            <a:r>
              <a:rPr lang="nl-BE" dirty="0"/>
              <a:t> </a:t>
            </a:r>
            <a:r>
              <a:rPr lang="nl-BE" dirty="0" err="1"/>
              <a:t>again</a:t>
            </a:r>
            <a:r>
              <a:rPr lang="nl-BE" dirty="0"/>
              <a:t>, </a:t>
            </a:r>
            <a:r>
              <a:rPr lang="nl-BE" dirty="0" err="1"/>
              <a:t>and</a:t>
            </a:r>
            <a:r>
              <a:rPr lang="nl-BE" dirty="0"/>
              <a:t> </a:t>
            </a:r>
            <a:r>
              <a:rPr lang="nl-BE" dirty="0" err="1"/>
              <a:t>modify</a:t>
            </a:r>
            <a:r>
              <a:rPr lang="nl-BE" dirty="0"/>
              <a:t> </a:t>
            </a:r>
            <a:r>
              <a:rPr lang="nl-BE" dirty="0" err="1"/>
              <a:t>it</a:t>
            </a:r>
            <a:r>
              <a:rPr lang="nl-BE" dirty="0"/>
              <a:t> as </a:t>
            </a:r>
            <a:r>
              <a:rPr lang="nl-BE" dirty="0" err="1"/>
              <a:t>needed</a:t>
            </a:r>
            <a:r>
              <a:rPr lang="nl-BE" dirty="0"/>
              <a:t>.</a:t>
            </a:r>
          </a:p>
          <a:p>
            <a:pPr marL="285750" indent="-285750">
              <a:buFont typeface="Arial" panose="020B0604020202020204" pitchFamily="34" charset="0"/>
              <a:buChar char="•"/>
            </a:pPr>
            <a:endParaRPr lang="nl-BE" sz="1000" dirty="0"/>
          </a:p>
        </p:txBody>
      </p:sp>
      <p:pic>
        <p:nvPicPr>
          <p:cNvPr id="33" name="Picture 32">
            <a:extLst>
              <a:ext uri="{FF2B5EF4-FFF2-40B4-BE49-F238E27FC236}">
                <a16:creationId xmlns:a16="http://schemas.microsoft.com/office/drawing/2014/main" id="{FF477C75-CCCA-4EB2-90C3-AF2B0D5AE566}"/>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902287" y="2128610"/>
            <a:ext cx="7071212" cy="3378532"/>
          </a:xfrm>
          <a:prstGeom prst="rect">
            <a:avLst/>
          </a:prstGeom>
          <a:ln>
            <a:solidFill>
              <a:schemeClr val="accent1"/>
            </a:solidFill>
          </a:ln>
        </p:spPr>
      </p:pic>
      <p:sp>
        <p:nvSpPr>
          <p:cNvPr id="2" name="Slide Number Placeholder 1">
            <a:extLst>
              <a:ext uri="{FF2B5EF4-FFF2-40B4-BE49-F238E27FC236}">
                <a16:creationId xmlns:a16="http://schemas.microsoft.com/office/drawing/2014/main" id="{DCAE01FA-9824-405E-9CFA-EC0249DE5DFD}"/>
              </a:ext>
            </a:extLst>
          </p:cNvPr>
          <p:cNvSpPr>
            <a:spLocks noGrp="1"/>
          </p:cNvSpPr>
          <p:nvPr>
            <p:ph type="sldNum" sz="quarter" idx="10"/>
          </p:nvPr>
        </p:nvSpPr>
        <p:spPr/>
        <p:txBody>
          <a:bodyPr/>
          <a:lstStyle/>
          <a:p>
            <a:fld id="{8B524A7E-31A5-48EC-A9DB-A73A057130F8}" type="slidenum">
              <a:rPr lang="en-GB" smtClean="0"/>
              <a:t>31</a:t>
            </a:fld>
            <a:endParaRPr lang="en-GB" dirty="0"/>
          </a:p>
        </p:txBody>
      </p:sp>
      <p:sp>
        <p:nvSpPr>
          <p:cNvPr id="8" name="Rectangle 7">
            <a:extLst>
              <a:ext uri="{FF2B5EF4-FFF2-40B4-BE49-F238E27FC236}">
                <a16:creationId xmlns:a16="http://schemas.microsoft.com/office/drawing/2014/main" id="{2696C5C2-6B3C-488A-AA60-75638BA68070}"/>
              </a:ext>
            </a:extLst>
          </p:cNvPr>
          <p:cNvSpPr/>
          <p:nvPr/>
        </p:nvSpPr>
        <p:spPr>
          <a:xfrm>
            <a:off x="401204" y="708876"/>
            <a:ext cx="8742796" cy="1661993"/>
          </a:xfrm>
          <a:prstGeom prst="rect">
            <a:avLst/>
          </a:prstGeom>
        </p:spPr>
        <p:txBody>
          <a:bodyPr wrap="square">
            <a:spAutoFit/>
          </a:bodyPr>
          <a:lstStyle/>
          <a:p>
            <a:r>
              <a:rPr lang="nb-NO" sz="2200" i="1" dirty="0">
                <a:solidFill>
                  <a:srgbClr val="000000"/>
                </a:solidFill>
                <a:latin typeface="Calibri" panose="020F0502020204030204" pitchFamily="34" charset="0"/>
              </a:rPr>
              <a:t>4. How </a:t>
            </a:r>
            <a:r>
              <a:rPr lang="nb-NO" sz="2200" i="1" dirty="0" err="1">
                <a:solidFill>
                  <a:srgbClr val="000000"/>
                </a:solidFill>
                <a:latin typeface="Calibri" panose="020F0502020204030204" pitchFamily="34" charset="0"/>
              </a:rPr>
              <a:t>can</a:t>
            </a:r>
            <a:r>
              <a:rPr lang="nb-NO" sz="2200" i="1" dirty="0">
                <a:solidFill>
                  <a:srgbClr val="000000"/>
                </a:solidFill>
                <a:latin typeface="Calibri" panose="020F0502020204030204" pitchFamily="34" charset="0"/>
              </a:rPr>
              <a:t> I save R scripts?</a:t>
            </a:r>
          </a:p>
          <a:p>
            <a:endParaRPr lang="nb-NO" sz="2000" dirty="0">
              <a:solidFill>
                <a:srgbClr val="000000"/>
              </a:solidFill>
              <a:latin typeface="Calibri" panose="020F0502020204030204" pitchFamily="34" charset="0"/>
            </a:endParaRPr>
          </a:p>
          <a:p>
            <a:r>
              <a:rPr lang="nl-BE" sz="2000" dirty="0"/>
              <a:t>As a reminder (</a:t>
            </a:r>
            <a:r>
              <a:rPr lang="nl-BE" sz="2000" dirty="0" err="1"/>
              <a:t>see</a:t>
            </a:r>
            <a:r>
              <a:rPr lang="nl-BE" sz="2000" dirty="0"/>
              <a:t> slide 17), </a:t>
            </a:r>
            <a:r>
              <a:rPr lang="nl-BE" sz="2000" dirty="0" err="1"/>
              <a:t>you</a:t>
            </a:r>
            <a:r>
              <a:rPr lang="nl-BE" sz="2000" dirty="0"/>
              <a:t> </a:t>
            </a:r>
            <a:r>
              <a:rPr lang="nl-BE" sz="2000" dirty="0" err="1"/>
              <a:t>can</a:t>
            </a:r>
            <a:r>
              <a:rPr lang="nl-BE" sz="2000" dirty="0"/>
              <a:t> save R code in R scripts (files </a:t>
            </a:r>
            <a:r>
              <a:rPr lang="nl-BE" sz="2000" dirty="0" err="1"/>
              <a:t>with</a:t>
            </a:r>
            <a:r>
              <a:rPr lang="nl-BE" sz="2000" dirty="0"/>
              <a:t> extension .R) </a:t>
            </a:r>
            <a:r>
              <a:rPr lang="nl-BE" sz="2000" dirty="0" err="1"/>
              <a:t>using</a:t>
            </a:r>
            <a:r>
              <a:rPr lang="nl-BE" sz="2000" dirty="0"/>
              <a:t> “File” &gt; “Save as” or </a:t>
            </a:r>
            <a:r>
              <a:rPr lang="nl-BE" sz="2000" dirty="0" err="1"/>
              <a:t>by</a:t>
            </a:r>
            <a:r>
              <a:rPr lang="nl-BE" sz="2000" dirty="0"/>
              <a:t> </a:t>
            </a:r>
            <a:r>
              <a:rPr lang="nl-BE" sz="2000" dirty="0" err="1"/>
              <a:t>clicking</a:t>
            </a:r>
            <a:r>
              <a:rPr lang="nl-BE" sz="2000" dirty="0"/>
              <a:t> </a:t>
            </a:r>
            <a:r>
              <a:rPr lang="nl-BE" sz="2000" dirty="0" err="1"/>
              <a:t>the</a:t>
            </a:r>
            <a:r>
              <a:rPr lang="nl-BE" sz="2000" dirty="0"/>
              <a:t> “save” icon </a:t>
            </a:r>
            <a:r>
              <a:rPr lang="nl-BE" sz="2000" dirty="0" err="1"/>
              <a:t>above</a:t>
            </a:r>
            <a:r>
              <a:rPr lang="nl-BE" sz="2000" dirty="0"/>
              <a:t> </a:t>
            </a:r>
            <a:r>
              <a:rPr lang="nl-BE" sz="2000" dirty="0" err="1"/>
              <a:t>the</a:t>
            </a:r>
            <a:r>
              <a:rPr lang="nl-BE" sz="2000" dirty="0"/>
              <a:t> Editor </a:t>
            </a:r>
            <a:r>
              <a:rPr lang="nl-BE" sz="2000" dirty="0" err="1"/>
              <a:t>window</a:t>
            </a:r>
            <a:r>
              <a:rPr lang="nl-BE" sz="2000" dirty="0"/>
              <a:t>. </a:t>
            </a:r>
            <a:endParaRPr lang="nl-BE" sz="1050" dirty="0"/>
          </a:p>
          <a:p>
            <a:endParaRPr lang="nb-NO" sz="2000" dirty="0">
              <a:solidFill>
                <a:srgbClr val="000000"/>
              </a:solidFill>
              <a:latin typeface="Calibri" panose="020F0502020204030204" pitchFamily="34" charset="0"/>
            </a:endParaRPr>
          </a:p>
        </p:txBody>
      </p:sp>
      <p:sp>
        <p:nvSpPr>
          <p:cNvPr id="9" name="Rectangle 8">
            <a:extLst>
              <a:ext uri="{FF2B5EF4-FFF2-40B4-BE49-F238E27FC236}">
                <a16:creationId xmlns:a16="http://schemas.microsoft.com/office/drawing/2014/main" id="{3E00D1FD-F8DB-4AF8-8263-C98F53A791B0}"/>
              </a:ext>
            </a:extLst>
          </p:cNvPr>
          <p:cNvSpPr/>
          <p:nvPr/>
        </p:nvSpPr>
        <p:spPr>
          <a:xfrm>
            <a:off x="0" y="178296"/>
            <a:ext cx="9039225" cy="430887"/>
          </a:xfrm>
          <a:prstGeom prst="rect">
            <a:avLst/>
          </a:prstGeom>
        </p:spPr>
        <p:txBody>
          <a:bodyPr wrap="square">
            <a:spAutoFit/>
          </a:bodyPr>
          <a:lstStyle/>
          <a:p>
            <a:pPr algn="ctr"/>
            <a:r>
              <a:rPr lang="nb-NO" sz="2200" b="1" dirty="0" err="1">
                <a:solidFill>
                  <a:srgbClr val="000000"/>
                </a:solidFill>
                <a:latin typeface="Calibri" panose="020F0502020204030204" pitchFamily="34" charset="0"/>
              </a:rPr>
              <a:t>Overviewing</a:t>
            </a:r>
            <a:r>
              <a:rPr lang="nb-NO" sz="2200" b="1" dirty="0">
                <a:solidFill>
                  <a:srgbClr val="000000"/>
                </a:solidFill>
                <a:latin typeface="Calibri" panose="020F0502020204030204" pitchFamily="34" charset="0"/>
              </a:rPr>
              <a:t> files and </a:t>
            </a:r>
            <a:r>
              <a:rPr lang="nb-NO" sz="2200" b="1" dirty="0" err="1">
                <a:solidFill>
                  <a:srgbClr val="000000"/>
                </a:solidFill>
                <a:latin typeface="Calibri" panose="020F0502020204030204" pitchFamily="34" charset="0"/>
              </a:rPr>
              <a:t>results</a:t>
            </a:r>
            <a:r>
              <a:rPr lang="nb-NO" sz="2200" b="1" dirty="0">
                <a:solidFill>
                  <a:srgbClr val="000000"/>
                </a:solidFill>
                <a:latin typeface="Calibri" panose="020F0502020204030204" pitchFamily="34" charset="0"/>
              </a:rPr>
              <a:t> in R</a:t>
            </a:r>
          </a:p>
        </p:txBody>
      </p:sp>
      <p:cxnSp>
        <p:nvCxnSpPr>
          <p:cNvPr id="11" name="Straight Arrow Connector 10">
            <a:extLst>
              <a:ext uri="{FF2B5EF4-FFF2-40B4-BE49-F238E27FC236}">
                <a16:creationId xmlns:a16="http://schemas.microsoft.com/office/drawing/2014/main" id="{C7E6961B-49D8-4789-B18E-C955039FDE7B}"/>
              </a:ext>
            </a:extLst>
          </p:cNvPr>
          <p:cNvCxnSpPr>
            <a:cxnSpLocks/>
          </p:cNvCxnSpPr>
          <p:nvPr/>
        </p:nvCxnSpPr>
        <p:spPr>
          <a:xfrm flipH="1">
            <a:off x="2004970" y="2133995"/>
            <a:ext cx="287079" cy="421045"/>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6087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016C17DC-DB3D-400C-9DFF-1B4493421374}"/>
              </a:ext>
            </a:extLst>
          </p:cNvPr>
          <p:cNvSpPr txBox="1"/>
          <p:nvPr/>
        </p:nvSpPr>
        <p:spPr>
          <a:xfrm>
            <a:off x="902285" y="5662683"/>
            <a:ext cx="7071213" cy="1077218"/>
          </a:xfrm>
          <a:prstGeom prst="rect">
            <a:avLst/>
          </a:prstGeom>
          <a:solidFill>
            <a:schemeClr val="bg1"/>
          </a:solidFill>
          <a:ln w="38100">
            <a:solidFill>
              <a:srgbClr val="C00000"/>
            </a:solidFill>
          </a:ln>
        </p:spPr>
        <p:txBody>
          <a:bodyPr wrap="square" rtlCol="0">
            <a:spAutoFit/>
          </a:bodyPr>
          <a:lstStyle/>
          <a:p>
            <a:r>
              <a:rPr lang="nl-BE" dirty="0"/>
              <a:t>In </a:t>
            </a:r>
            <a:r>
              <a:rPr lang="nl-BE" dirty="0" err="1"/>
              <a:t>fact</a:t>
            </a:r>
            <a:r>
              <a:rPr lang="nl-BE" dirty="0"/>
              <a:t>, </a:t>
            </a:r>
            <a:r>
              <a:rPr lang="nl-BE" dirty="0" err="1"/>
              <a:t>your</a:t>
            </a:r>
            <a:r>
              <a:rPr lang="nl-BE" dirty="0"/>
              <a:t> script </a:t>
            </a:r>
            <a:r>
              <a:rPr lang="nl-BE" dirty="0" err="1"/>
              <a:t>contains</a:t>
            </a:r>
            <a:r>
              <a:rPr lang="nl-BE" dirty="0"/>
              <a:t> </a:t>
            </a:r>
            <a:r>
              <a:rPr lang="nl-BE" dirty="0" err="1"/>
              <a:t>an</a:t>
            </a:r>
            <a:r>
              <a:rPr lang="nl-BE" dirty="0"/>
              <a:t> </a:t>
            </a:r>
            <a:r>
              <a:rPr lang="nl-BE" dirty="0" err="1"/>
              <a:t>archive</a:t>
            </a:r>
            <a:r>
              <a:rPr lang="nl-BE" dirty="0"/>
              <a:t> of </a:t>
            </a:r>
            <a:r>
              <a:rPr lang="nl-BE" dirty="0" err="1"/>
              <a:t>all</a:t>
            </a:r>
            <a:r>
              <a:rPr lang="nl-BE" dirty="0"/>
              <a:t> </a:t>
            </a:r>
            <a:r>
              <a:rPr lang="nl-BE" dirty="0" err="1"/>
              <a:t>your</a:t>
            </a:r>
            <a:r>
              <a:rPr lang="nl-BE" dirty="0"/>
              <a:t> analyses! </a:t>
            </a:r>
            <a:r>
              <a:rPr lang="nl-BE" dirty="0" err="1"/>
              <a:t>If</a:t>
            </a:r>
            <a:r>
              <a:rPr lang="nl-BE" dirty="0"/>
              <a:t> </a:t>
            </a:r>
            <a:r>
              <a:rPr lang="nl-BE" dirty="0" err="1"/>
              <a:t>you</a:t>
            </a:r>
            <a:r>
              <a:rPr lang="nl-BE" dirty="0"/>
              <a:t> </a:t>
            </a:r>
            <a:r>
              <a:rPr lang="nl-BE" dirty="0" err="1"/>
              <a:t>organize</a:t>
            </a:r>
            <a:r>
              <a:rPr lang="nl-BE" dirty="0"/>
              <a:t> </a:t>
            </a:r>
            <a:r>
              <a:rPr lang="nl-BE" dirty="0" err="1"/>
              <a:t>it</a:t>
            </a:r>
            <a:r>
              <a:rPr lang="nl-BE" dirty="0"/>
              <a:t> well, </a:t>
            </a:r>
            <a:r>
              <a:rPr lang="nl-BE" dirty="0" err="1"/>
              <a:t>it</a:t>
            </a:r>
            <a:r>
              <a:rPr lang="nl-BE" dirty="0"/>
              <a:t> </a:t>
            </a:r>
            <a:r>
              <a:rPr lang="nl-BE" dirty="0" err="1"/>
              <a:t>will</a:t>
            </a:r>
            <a:r>
              <a:rPr lang="nl-BE" dirty="0"/>
              <a:t> </a:t>
            </a:r>
            <a:r>
              <a:rPr lang="nl-BE" dirty="0" err="1"/>
              <a:t>be</a:t>
            </a:r>
            <a:r>
              <a:rPr lang="nl-BE" dirty="0"/>
              <a:t> easy </a:t>
            </a:r>
            <a:r>
              <a:rPr lang="nl-BE" dirty="0" err="1"/>
              <a:t>for</a:t>
            </a:r>
            <a:r>
              <a:rPr lang="nl-BE" dirty="0"/>
              <a:t> </a:t>
            </a:r>
            <a:r>
              <a:rPr lang="nl-BE" dirty="0" err="1"/>
              <a:t>you</a:t>
            </a:r>
            <a:r>
              <a:rPr lang="nl-BE" dirty="0"/>
              <a:t> </a:t>
            </a:r>
            <a:r>
              <a:rPr lang="nl-BE" dirty="0" err="1"/>
              <a:t>to</a:t>
            </a:r>
            <a:r>
              <a:rPr lang="nl-BE" dirty="0"/>
              <a:t> </a:t>
            </a:r>
            <a:r>
              <a:rPr lang="nl-BE" dirty="0" err="1"/>
              <a:t>remember</a:t>
            </a:r>
            <a:r>
              <a:rPr lang="nl-BE" dirty="0"/>
              <a:t> </a:t>
            </a:r>
            <a:r>
              <a:rPr lang="nl-BE" dirty="0" err="1"/>
              <a:t>what</a:t>
            </a:r>
            <a:r>
              <a:rPr lang="nl-BE" dirty="0"/>
              <a:t> </a:t>
            </a:r>
            <a:r>
              <a:rPr lang="nl-BE" dirty="0" err="1"/>
              <a:t>you</a:t>
            </a:r>
            <a:r>
              <a:rPr lang="nl-BE" dirty="0"/>
              <a:t> </a:t>
            </a:r>
            <a:r>
              <a:rPr lang="nl-BE" dirty="0" err="1"/>
              <a:t>did</a:t>
            </a:r>
            <a:r>
              <a:rPr lang="nl-BE" dirty="0"/>
              <a:t>, </a:t>
            </a:r>
            <a:r>
              <a:rPr lang="nl-BE" dirty="0" err="1"/>
              <a:t>and</a:t>
            </a:r>
            <a:r>
              <a:rPr lang="nl-BE" dirty="0"/>
              <a:t> </a:t>
            </a:r>
            <a:r>
              <a:rPr lang="nl-BE" dirty="0" err="1"/>
              <a:t>to</a:t>
            </a:r>
            <a:r>
              <a:rPr lang="nl-BE" dirty="0"/>
              <a:t> re-run </a:t>
            </a:r>
            <a:r>
              <a:rPr lang="nl-BE" dirty="0" err="1"/>
              <a:t>and</a:t>
            </a:r>
            <a:r>
              <a:rPr lang="nl-BE" dirty="0"/>
              <a:t> </a:t>
            </a:r>
            <a:r>
              <a:rPr lang="nl-BE" dirty="0" err="1"/>
              <a:t>improve</a:t>
            </a:r>
            <a:r>
              <a:rPr lang="nl-BE" dirty="0"/>
              <a:t> </a:t>
            </a:r>
            <a:r>
              <a:rPr lang="nl-BE" dirty="0" err="1"/>
              <a:t>the</a:t>
            </a:r>
            <a:r>
              <a:rPr lang="nl-BE" dirty="0"/>
              <a:t> analyses </a:t>
            </a:r>
            <a:r>
              <a:rPr lang="nl-BE" dirty="0" err="1"/>
              <a:t>whenever</a:t>
            </a:r>
            <a:r>
              <a:rPr lang="nl-BE" dirty="0"/>
              <a:t> </a:t>
            </a:r>
            <a:r>
              <a:rPr lang="nl-BE" dirty="0" err="1"/>
              <a:t>needed</a:t>
            </a:r>
            <a:r>
              <a:rPr lang="nl-BE" dirty="0"/>
              <a:t>.</a:t>
            </a:r>
          </a:p>
          <a:p>
            <a:pPr marL="285750" indent="-285750">
              <a:buFont typeface="Arial" panose="020B0604020202020204" pitchFamily="34" charset="0"/>
              <a:buChar char="•"/>
            </a:pPr>
            <a:endParaRPr lang="nl-BE" sz="1000" dirty="0"/>
          </a:p>
        </p:txBody>
      </p:sp>
      <p:pic>
        <p:nvPicPr>
          <p:cNvPr id="33" name="Picture 32">
            <a:extLst>
              <a:ext uri="{FF2B5EF4-FFF2-40B4-BE49-F238E27FC236}">
                <a16:creationId xmlns:a16="http://schemas.microsoft.com/office/drawing/2014/main" id="{FF477C75-CCCA-4EB2-90C3-AF2B0D5AE566}"/>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902287" y="2128610"/>
            <a:ext cx="7071212" cy="3378532"/>
          </a:xfrm>
          <a:prstGeom prst="rect">
            <a:avLst/>
          </a:prstGeom>
          <a:ln>
            <a:solidFill>
              <a:schemeClr val="accent1"/>
            </a:solidFill>
          </a:ln>
        </p:spPr>
      </p:pic>
      <p:sp>
        <p:nvSpPr>
          <p:cNvPr id="2" name="Slide Number Placeholder 1">
            <a:extLst>
              <a:ext uri="{FF2B5EF4-FFF2-40B4-BE49-F238E27FC236}">
                <a16:creationId xmlns:a16="http://schemas.microsoft.com/office/drawing/2014/main" id="{DCAE01FA-9824-405E-9CFA-EC0249DE5DFD}"/>
              </a:ext>
            </a:extLst>
          </p:cNvPr>
          <p:cNvSpPr>
            <a:spLocks noGrp="1"/>
          </p:cNvSpPr>
          <p:nvPr>
            <p:ph type="sldNum" sz="quarter" idx="10"/>
          </p:nvPr>
        </p:nvSpPr>
        <p:spPr/>
        <p:txBody>
          <a:bodyPr/>
          <a:lstStyle/>
          <a:p>
            <a:fld id="{8B524A7E-31A5-48EC-A9DB-A73A057130F8}" type="slidenum">
              <a:rPr lang="en-GB" smtClean="0"/>
              <a:t>32</a:t>
            </a:fld>
            <a:endParaRPr lang="en-GB" dirty="0"/>
          </a:p>
        </p:txBody>
      </p:sp>
      <p:cxnSp>
        <p:nvCxnSpPr>
          <p:cNvPr id="32" name="Straight Arrow Connector 31">
            <a:extLst>
              <a:ext uri="{FF2B5EF4-FFF2-40B4-BE49-F238E27FC236}">
                <a16:creationId xmlns:a16="http://schemas.microsoft.com/office/drawing/2014/main" id="{BC71DEC1-D6D3-43A1-BA57-526DA0799517}"/>
              </a:ext>
            </a:extLst>
          </p:cNvPr>
          <p:cNvCxnSpPr>
            <a:cxnSpLocks/>
          </p:cNvCxnSpPr>
          <p:nvPr/>
        </p:nvCxnSpPr>
        <p:spPr>
          <a:xfrm flipH="1">
            <a:off x="2004970" y="2133995"/>
            <a:ext cx="287079" cy="421045"/>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2696C5C2-6B3C-488A-AA60-75638BA68070}"/>
              </a:ext>
            </a:extLst>
          </p:cNvPr>
          <p:cNvSpPr/>
          <p:nvPr/>
        </p:nvSpPr>
        <p:spPr>
          <a:xfrm>
            <a:off x="401204" y="708876"/>
            <a:ext cx="8742796" cy="1661993"/>
          </a:xfrm>
          <a:prstGeom prst="rect">
            <a:avLst/>
          </a:prstGeom>
        </p:spPr>
        <p:txBody>
          <a:bodyPr wrap="square">
            <a:spAutoFit/>
          </a:bodyPr>
          <a:lstStyle/>
          <a:p>
            <a:r>
              <a:rPr lang="nb-NO" sz="2200" i="1" dirty="0">
                <a:solidFill>
                  <a:srgbClr val="000000"/>
                </a:solidFill>
                <a:latin typeface="Calibri" panose="020F0502020204030204" pitchFamily="34" charset="0"/>
              </a:rPr>
              <a:t>4. How </a:t>
            </a:r>
            <a:r>
              <a:rPr lang="nb-NO" sz="2200" i="1" dirty="0" err="1">
                <a:solidFill>
                  <a:srgbClr val="000000"/>
                </a:solidFill>
                <a:latin typeface="Calibri" panose="020F0502020204030204" pitchFamily="34" charset="0"/>
              </a:rPr>
              <a:t>can</a:t>
            </a:r>
            <a:r>
              <a:rPr lang="nb-NO" sz="2200" i="1" dirty="0">
                <a:solidFill>
                  <a:srgbClr val="000000"/>
                </a:solidFill>
                <a:latin typeface="Calibri" panose="020F0502020204030204" pitchFamily="34" charset="0"/>
              </a:rPr>
              <a:t> I save R scripts?</a:t>
            </a:r>
          </a:p>
          <a:p>
            <a:endParaRPr lang="nb-NO" sz="2000" dirty="0">
              <a:solidFill>
                <a:srgbClr val="000000"/>
              </a:solidFill>
              <a:latin typeface="Calibri" panose="020F0502020204030204" pitchFamily="34" charset="0"/>
            </a:endParaRPr>
          </a:p>
          <a:p>
            <a:r>
              <a:rPr lang="nl-BE" sz="2000" dirty="0"/>
              <a:t>As a reminder (</a:t>
            </a:r>
            <a:r>
              <a:rPr lang="nl-BE" sz="2000" dirty="0" err="1"/>
              <a:t>see</a:t>
            </a:r>
            <a:r>
              <a:rPr lang="nl-BE" sz="2000" dirty="0"/>
              <a:t> slide 17), </a:t>
            </a:r>
            <a:r>
              <a:rPr lang="nl-BE" sz="2000" dirty="0" err="1"/>
              <a:t>you</a:t>
            </a:r>
            <a:r>
              <a:rPr lang="nl-BE" sz="2000" dirty="0"/>
              <a:t> </a:t>
            </a:r>
            <a:r>
              <a:rPr lang="nl-BE" sz="2000" dirty="0" err="1"/>
              <a:t>can</a:t>
            </a:r>
            <a:r>
              <a:rPr lang="nl-BE" sz="2000" dirty="0"/>
              <a:t> save R code in R scripts (files </a:t>
            </a:r>
            <a:r>
              <a:rPr lang="nl-BE" sz="2000" dirty="0" err="1"/>
              <a:t>with</a:t>
            </a:r>
            <a:r>
              <a:rPr lang="nl-BE" sz="2000" dirty="0"/>
              <a:t> extension .R) </a:t>
            </a:r>
            <a:r>
              <a:rPr lang="nl-BE" sz="2000" dirty="0" err="1"/>
              <a:t>using</a:t>
            </a:r>
            <a:r>
              <a:rPr lang="nl-BE" sz="2000" dirty="0"/>
              <a:t> “File” &gt; “Save as” or </a:t>
            </a:r>
            <a:r>
              <a:rPr lang="nl-BE" sz="2000" dirty="0" err="1"/>
              <a:t>by</a:t>
            </a:r>
            <a:r>
              <a:rPr lang="nl-BE" sz="2000" dirty="0"/>
              <a:t> </a:t>
            </a:r>
            <a:r>
              <a:rPr lang="nl-BE" sz="2000" dirty="0" err="1"/>
              <a:t>clicking</a:t>
            </a:r>
            <a:r>
              <a:rPr lang="nl-BE" sz="2000" dirty="0"/>
              <a:t> </a:t>
            </a:r>
            <a:r>
              <a:rPr lang="nl-BE" sz="2000" dirty="0" err="1"/>
              <a:t>the</a:t>
            </a:r>
            <a:r>
              <a:rPr lang="nl-BE" sz="2000" dirty="0"/>
              <a:t> “save” icon </a:t>
            </a:r>
            <a:r>
              <a:rPr lang="nl-BE" sz="2000" dirty="0" err="1"/>
              <a:t>above</a:t>
            </a:r>
            <a:r>
              <a:rPr lang="nl-BE" sz="2000" dirty="0"/>
              <a:t> </a:t>
            </a:r>
            <a:r>
              <a:rPr lang="nl-BE" sz="2000" dirty="0" err="1"/>
              <a:t>the</a:t>
            </a:r>
            <a:r>
              <a:rPr lang="nl-BE" sz="2000" dirty="0"/>
              <a:t> Editor </a:t>
            </a:r>
            <a:r>
              <a:rPr lang="nl-BE" sz="2000" dirty="0" err="1"/>
              <a:t>window</a:t>
            </a:r>
            <a:r>
              <a:rPr lang="nl-BE" sz="2000" dirty="0"/>
              <a:t>. </a:t>
            </a:r>
            <a:endParaRPr lang="nl-BE" sz="1050" dirty="0"/>
          </a:p>
          <a:p>
            <a:endParaRPr lang="nb-NO" sz="2000" dirty="0">
              <a:solidFill>
                <a:srgbClr val="000000"/>
              </a:solidFill>
              <a:latin typeface="Calibri" panose="020F0502020204030204" pitchFamily="34" charset="0"/>
            </a:endParaRPr>
          </a:p>
        </p:txBody>
      </p:sp>
      <p:sp>
        <p:nvSpPr>
          <p:cNvPr id="9" name="Rectangle 8">
            <a:extLst>
              <a:ext uri="{FF2B5EF4-FFF2-40B4-BE49-F238E27FC236}">
                <a16:creationId xmlns:a16="http://schemas.microsoft.com/office/drawing/2014/main" id="{3E00D1FD-F8DB-4AF8-8263-C98F53A791B0}"/>
              </a:ext>
            </a:extLst>
          </p:cNvPr>
          <p:cNvSpPr/>
          <p:nvPr/>
        </p:nvSpPr>
        <p:spPr>
          <a:xfrm>
            <a:off x="0" y="178296"/>
            <a:ext cx="9039225" cy="430887"/>
          </a:xfrm>
          <a:prstGeom prst="rect">
            <a:avLst/>
          </a:prstGeom>
        </p:spPr>
        <p:txBody>
          <a:bodyPr wrap="square">
            <a:spAutoFit/>
          </a:bodyPr>
          <a:lstStyle/>
          <a:p>
            <a:pPr algn="ctr"/>
            <a:r>
              <a:rPr lang="nb-NO" sz="2200" b="1" dirty="0" err="1">
                <a:solidFill>
                  <a:srgbClr val="000000"/>
                </a:solidFill>
                <a:latin typeface="Calibri" panose="020F0502020204030204" pitchFamily="34" charset="0"/>
              </a:rPr>
              <a:t>Overviewing</a:t>
            </a:r>
            <a:r>
              <a:rPr lang="nb-NO" sz="2200" b="1" dirty="0">
                <a:solidFill>
                  <a:srgbClr val="000000"/>
                </a:solidFill>
                <a:latin typeface="Calibri" panose="020F0502020204030204" pitchFamily="34" charset="0"/>
              </a:rPr>
              <a:t> files and </a:t>
            </a:r>
            <a:r>
              <a:rPr lang="nb-NO" sz="2200" b="1" dirty="0" err="1">
                <a:solidFill>
                  <a:srgbClr val="000000"/>
                </a:solidFill>
                <a:latin typeface="Calibri" panose="020F0502020204030204" pitchFamily="34" charset="0"/>
              </a:rPr>
              <a:t>results</a:t>
            </a:r>
            <a:r>
              <a:rPr lang="nb-NO" sz="2200" b="1" dirty="0">
                <a:solidFill>
                  <a:srgbClr val="000000"/>
                </a:solidFill>
                <a:latin typeface="Calibri" panose="020F0502020204030204" pitchFamily="34" charset="0"/>
              </a:rPr>
              <a:t> in R</a:t>
            </a:r>
          </a:p>
        </p:txBody>
      </p:sp>
    </p:spTree>
    <p:extLst>
      <p:ext uri="{BB962C8B-B14F-4D97-AF65-F5344CB8AC3E}">
        <p14:creationId xmlns:p14="http://schemas.microsoft.com/office/powerpoint/2010/main" val="2410734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2ADCD5B-5770-4871-8C37-47629C74F409}"/>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3964529" y="3720841"/>
            <a:ext cx="5179472" cy="3097401"/>
          </a:xfrm>
          <a:prstGeom prst="rect">
            <a:avLst/>
          </a:prstGeom>
          <a:ln>
            <a:solidFill>
              <a:srgbClr val="5B9BD5"/>
            </a:solidFill>
          </a:ln>
        </p:spPr>
      </p:pic>
      <p:sp>
        <p:nvSpPr>
          <p:cNvPr id="18" name="TextBox 17">
            <a:extLst>
              <a:ext uri="{FF2B5EF4-FFF2-40B4-BE49-F238E27FC236}">
                <a16:creationId xmlns:a16="http://schemas.microsoft.com/office/drawing/2014/main" id="{3EDC623C-7C89-4A1E-B6E4-20D3ED9683A6}"/>
              </a:ext>
            </a:extLst>
          </p:cNvPr>
          <p:cNvSpPr txBox="1"/>
          <p:nvPr/>
        </p:nvSpPr>
        <p:spPr>
          <a:xfrm>
            <a:off x="0" y="3968800"/>
            <a:ext cx="4007966" cy="3139321"/>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nb-NO" sz="1800" b="0" i="0" u="none" strike="noStrike" kern="1200" cap="none" spc="0" normalizeH="0" baseline="0" noProof="0" dirty="0" err="1">
                <a:ln>
                  <a:noFill/>
                </a:ln>
                <a:solidFill>
                  <a:prstClr val="black"/>
                </a:solidFill>
                <a:effectLst/>
                <a:uLnTx/>
                <a:uFillTx/>
                <a:latin typeface="Calibri" panose="020F0502020204030204"/>
                <a:ea typeface="+mn-ea"/>
                <a:cs typeface="+mn-cs"/>
              </a:rPr>
              <a:t>When</a:t>
            </a:r>
            <a:r>
              <a:rPr kumimoji="0" lang="nb-NO"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nb-NO" sz="1800" b="0" i="0" u="none" strike="noStrike" kern="1200" cap="none" spc="0" normalizeH="0" baseline="0" noProof="0" dirty="0" err="1">
                <a:ln>
                  <a:noFill/>
                </a:ln>
                <a:solidFill>
                  <a:prstClr val="black"/>
                </a:solidFill>
                <a:effectLst/>
                <a:uLnTx/>
                <a:uFillTx/>
                <a:latin typeface="Calibri" panose="020F0502020204030204"/>
                <a:ea typeface="+mn-ea"/>
                <a:cs typeface="+mn-cs"/>
              </a:rPr>
              <a:t>you</a:t>
            </a:r>
            <a:r>
              <a:rPr kumimoji="0" lang="nb-NO" sz="1800" b="0" i="0" u="none" strike="noStrike" kern="1200" cap="none" spc="0" normalizeH="0" baseline="0" noProof="0" dirty="0">
                <a:ln>
                  <a:noFill/>
                </a:ln>
                <a:solidFill>
                  <a:prstClr val="black"/>
                </a:solidFill>
                <a:effectLst/>
                <a:uLnTx/>
                <a:uFillTx/>
                <a:latin typeface="Calibri" panose="020F0502020204030204"/>
                <a:ea typeface="+mn-ea"/>
                <a:cs typeface="+mn-cs"/>
              </a:rPr>
              <a:t> type «</a:t>
            </a:r>
            <a:r>
              <a:rPr kumimoji="0" lang="nb-NO" sz="1800" b="0" i="0" u="none" strike="noStrike" kern="1200" cap="none" spc="0" normalizeH="0" baseline="0" noProof="0" dirty="0" err="1">
                <a:ln>
                  <a:noFill/>
                </a:ln>
                <a:solidFill>
                  <a:prstClr val="black"/>
                </a:solidFill>
                <a:effectLst/>
                <a:uLnTx/>
                <a:uFillTx/>
                <a:latin typeface="Calibri" panose="020F0502020204030204"/>
                <a:ea typeface="+mn-ea"/>
                <a:cs typeface="+mn-cs"/>
              </a:rPr>
              <a:t>getwd</a:t>
            </a:r>
            <a:r>
              <a:rPr kumimoji="0" lang="nb-NO" sz="1800" b="0" i="0" u="none" strike="noStrike" kern="1200" cap="none" spc="0" normalizeH="0" baseline="0" noProof="0" dirty="0">
                <a:ln>
                  <a:noFill/>
                </a:ln>
                <a:solidFill>
                  <a:prstClr val="black"/>
                </a:solidFill>
                <a:effectLst/>
                <a:uLnTx/>
                <a:uFillTx/>
                <a:latin typeface="Calibri" panose="020F0502020204030204"/>
                <a:ea typeface="+mn-ea"/>
                <a:cs typeface="+mn-cs"/>
              </a:rPr>
              <a:t>()» (+ ENTER), </a:t>
            </a:r>
            <a:r>
              <a:rPr kumimoji="0" lang="nb-NO" sz="1800" b="0" i="0" u="none" strike="noStrike" kern="1200" cap="none" spc="0" normalizeH="0" baseline="0" noProof="0" dirty="0" err="1">
                <a:ln>
                  <a:noFill/>
                </a:ln>
                <a:solidFill>
                  <a:prstClr val="black"/>
                </a:solidFill>
                <a:effectLst/>
                <a:uLnTx/>
                <a:uFillTx/>
                <a:latin typeface="Calibri" panose="020F0502020204030204"/>
                <a:ea typeface="+mn-ea"/>
                <a:cs typeface="+mn-cs"/>
              </a:rPr>
              <a:t>Rstudio</a:t>
            </a:r>
            <a:r>
              <a:rPr kumimoji="0" lang="nb-NO"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nb-NO" sz="1800" b="0" i="0" u="none" strike="noStrike" kern="1200" cap="none" spc="0" normalizeH="0" baseline="0" noProof="0" dirty="0" err="1">
                <a:ln>
                  <a:noFill/>
                </a:ln>
                <a:solidFill>
                  <a:prstClr val="black"/>
                </a:solidFill>
                <a:effectLst/>
                <a:uLnTx/>
                <a:uFillTx/>
                <a:latin typeface="Calibri" panose="020F0502020204030204"/>
                <a:ea typeface="+mn-ea"/>
                <a:cs typeface="+mn-cs"/>
              </a:rPr>
              <a:t>returns</a:t>
            </a:r>
            <a:r>
              <a:rPr kumimoji="0" lang="nb-NO"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nb-NO" sz="1800" b="0" i="0" u="none" strike="noStrike" kern="1200" cap="none" spc="0" normalizeH="0" baseline="0" noProof="0" dirty="0" err="1">
                <a:ln>
                  <a:noFill/>
                </a:ln>
                <a:solidFill>
                  <a:prstClr val="black"/>
                </a:solidFill>
                <a:effectLst/>
                <a:uLnTx/>
                <a:uFillTx/>
                <a:latin typeface="Calibri" panose="020F0502020204030204"/>
                <a:ea typeface="+mn-ea"/>
                <a:cs typeface="+mn-cs"/>
              </a:rPr>
              <a:t>the</a:t>
            </a:r>
            <a:r>
              <a:rPr kumimoji="0" lang="nb-NO"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nb-NO" sz="1800" b="0" i="0" u="none" strike="noStrike" kern="1200" cap="none" spc="0" normalizeH="0" baseline="0" noProof="0" dirty="0" err="1">
                <a:ln>
                  <a:noFill/>
                </a:ln>
                <a:solidFill>
                  <a:prstClr val="black"/>
                </a:solidFill>
                <a:effectLst/>
                <a:uLnTx/>
                <a:uFillTx/>
                <a:latin typeface="Calibri" panose="020F0502020204030204"/>
                <a:ea typeface="+mn-ea"/>
                <a:cs typeface="+mn-cs"/>
              </a:rPr>
              <a:t>current</a:t>
            </a:r>
            <a:r>
              <a:rPr kumimoji="0" lang="nb-NO"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nb-NO" sz="1800" b="0" i="0" u="none" strike="noStrike" kern="1200" cap="none" spc="0" normalizeH="0" baseline="0" noProof="0" dirty="0" err="1">
                <a:ln>
                  <a:noFill/>
                </a:ln>
                <a:solidFill>
                  <a:prstClr val="black"/>
                </a:solidFill>
                <a:effectLst/>
                <a:uLnTx/>
                <a:uFillTx/>
                <a:latin typeface="Calibri" panose="020F0502020204030204"/>
                <a:ea typeface="+mn-ea"/>
                <a:cs typeface="+mn-cs"/>
              </a:rPr>
              <a:t>working</a:t>
            </a:r>
            <a:r>
              <a:rPr kumimoji="0" lang="nb-NO"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nb-NO" sz="1800" b="0" i="0" u="none" strike="noStrike" kern="1200" cap="none" spc="0" normalizeH="0" baseline="0" noProof="0" dirty="0" err="1">
                <a:ln>
                  <a:noFill/>
                </a:ln>
                <a:solidFill>
                  <a:prstClr val="black"/>
                </a:solidFill>
                <a:effectLst/>
                <a:uLnTx/>
                <a:uFillTx/>
                <a:latin typeface="Calibri" panose="020F0502020204030204"/>
                <a:ea typeface="+mn-ea"/>
                <a:cs typeface="+mn-cs"/>
              </a:rPr>
              <a:t>directory</a:t>
            </a:r>
            <a:endParaRPr kumimoji="0" lang="nb-NO"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nb-NO"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nb-NO" sz="1800" b="0" i="0" u="none" strike="noStrike" kern="1200" cap="none" spc="0" normalizeH="0" baseline="0" noProof="0" dirty="0" err="1">
                <a:ln>
                  <a:noFill/>
                </a:ln>
                <a:solidFill>
                  <a:prstClr val="black"/>
                </a:solidFill>
                <a:effectLst/>
                <a:uLnTx/>
                <a:uFillTx/>
                <a:latin typeface="Calibri" panose="020F0502020204030204"/>
                <a:ea typeface="+mn-ea"/>
                <a:cs typeface="+mn-cs"/>
              </a:rPr>
              <a:t>You</a:t>
            </a:r>
            <a:r>
              <a:rPr kumimoji="0" lang="nb-NO"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nb-NO" sz="1800" b="0" i="0" u="none" strike="noStrike" kern="1200" cap="none" spc="0" normalizeH="0" baseline="0" noProof="0" dirty="0" err="1">
                <a:ln>
                  <a:noFill/>
                </a:ln>
                <a:solidFill>
                  <a:prstClr val="black"/>
                </a:solidFill>
                <a:effectLst/>
                <a:uLnTx/>
                <a:uFillTx/>
                <a:latin typeface="Calibri" panose="020F0502020204030204"/>
                <a:ea typeface="+mn-ea"/>
                <a:cs typeface="+mn-cs"/>
              </a:rPr>
              <a:t>can</a:t>
            </a:r>
            <a:r>
              <a:rPr kumimoji="0" lang="nb-NO"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nb-NO" sz="1800" b="0" i="0" u="none" strike="noStrike" kern="1200" cap="none" spc="0" normalizeH="0" baseline="0" noProof="0" dirty="0" err="1">
                <a:ln>
                  <a:noFill/>
                </a:ln>
                <a:solidFill>
                  <a:prstClr val="black"/>
                </a:solidFill>
                <a:effectLst/>
                <a:uLnTx/>
                <a:uFillTx/>
                <a:latin typeface="Calibri" panose="020F0502020204030204"/>
                <a:ea typeface="+mn-ea"/>
                <a:cs typeface="+mn-cs"/>
              </a:rPr>
              <a:t>use</a:t>
            </a:r>
            <a:r>
              <a:rPr kumimoji="0" lang="nb-NO"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nb-NO" sz="1800" b="0" i="0" u="none" strike="noStrike" kern="1200" cap="none" spc="0" normalizeH="0" baseline="0" noProof="0" dirty="0" err="1">
                <a:ln>
                  <a:noFill/>
                </a:ln>
                <a:solidFill>
                  <a:prstClr val="black"/>
                </a:solidFill>
                <a:effectLst/>
                <a:uLnTx/>
                <a:uFillTx/>
                <a:latin typeface="Calibri" panose="020F0502020204030204"/>
                <a:ea typeface="+mn-ea"/>
                <a:cs typeface="+mn-cs"/>
              </a:rPr>
              <a:t>the</a:t>
            </a:r>
            <a:r>
              <a:rPr kumimoji="0" lang="nb-NO"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nb-NO" sz="1800" b="0" i="0" u="none" strike="noStrike" kern="1200" cap="none" spc="0" normalizeH="0" baseline="0" noProof="0" dirty="0" err="1">
                <a:ln>
                  <a:noFill/>
                </a:ln>
                <a:solidFill>
                  <a:prstClr val="black"/>
                </a:solidFill>
                <a:effectLst/>
                <a:uLnTx/>
                <a:uFillTx/>
                <a:latin typeface="Calibri" panose="020F0502020204030204"/>
                <a:ea typeface="+mn-ea"/>
                <a:cs typeface="+mn-cs"/>
              </a:rPr>
              <a:t>function</a:t>
            </a:r>
            <a:r>
              <a:rPr kumimoji="0" lang="nb-NO"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nb-NO" sz="1800" b="0" i="0" u="none" strike="noStrike" kern="1200" cap="none" spc="0" normalizeH="0" baseline="0" noProof="0" dirty="0" err="1">
                <a:ln>
                  <a:noFill/>
                </a:ln>
                <a:solidFill>
                  <a:prstClr val="black"/>
                </a:solidFill>
                <a:effectLst/>
                <a:uLnTx/>
                <a:uFillTx/>
                <a:latin typeface="Calibri" panose="020F0502020204030204"/>
                <a:ea typeface="+mn-ea"/>
                <a:cs typeface="+mn-cs"/>
              </a:rPr>
              <a:t>setwd</a:t>
            </a:r>
            <a:r>
              <a:rPr kumimoji="0" lang="nb-NO" sz="1800" b="0" i="0" u="none" strike="noStrike" kern="1200" cap="none" spc="0" normalizeH="0" baseline="0" noProof="0" dirty="0">
                <a:ln>
                  <a:noFill/>
                </a:ln>
                <a:solidFill>
                  <a:prstClr val="black"/>
                </a:solidFill>
                <a:effectLst/>
                <a:uLnTx/>
                <a:uFillTx/>
                <a:latin typeface="Calibri" panose="020F0502020204030204"/>
                <a:ea typeface="+mn-ea"/>
                <a:cs typeface="+mn-cs"/>
              </a:rPr>
              <a:t>()» to </a:t>
            </a:r>
            <a:r>
              <a:rPr kumimoji="0" lang="nb-NO" sz="1800" b="0" i="0" u="none" strike="noStrike" kern="1200" cap="none" spc="0" normalizeH="0" baseline="0" noProof="0" dirty="0" err="1">
                <a:ln>
                  <a:noFill/>
                </a:ln>
                <a:solidFill>
                  <a:prstClr val="black"/>
                </a:solidFill>
                <a:effectLst/>
                <a:uLnTx/>
                <a:uFillTx/>
                <a:latin typeface="Calibri" panose="020F0502020204030204"/>
                <a:ea typeface="+mn-ea"/>
                <a:cs typeface="+mn-cs"/>
              </a:rPr>
              <a:t>select</a:t>
            </a:r>
            <a:r>
              <a:rPr kumimoji="0" lang="nb-NO"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nb-NO" sz="1800" b="0" i="0" u="none" strike="noStrike" kern="1200" cap="none" spc="0" normalizeH="0" baseline="0" noProof="0" dirty="0" err="1">
                <a:ln>
                  <a:noFill/>
                </a:ln>
                <a:solidFill>
                  <a:prstClr val="black"/>
                </a:solidFill>
                <a:effectLst/>
                <a:uLnTx/>
                <a:uFillTx/>
                <a:latin typeface="Calibri" panose="020F0502020204030204"/>
                <a:ea typeface="+mn-ea"/>
                <a:cs typeface="+mn-cs"/>
              </a:rPr>
              <a:t>another</a:t>
            </a:r>
            <a:r>
              <a:rPr kumimoji="0" lang="nb-NO"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nb-NO" sz="1800" b="0" i="0" u="none" strike="noStrike" kern="1200" cap="none" spc="0" normalizeH="0" baseline="0" noProof="0" dirty="0" err="1">
                <a:ln>
                  <a:noFill/>
                </a:ln>
                <a:solidFill>
                  <a:prstClr val="black"/>
                </a:solidFill>
                <a:effectLst/>
                <a:uLnTx/>
                <a:uFillTx/>
                <a:latin typeface="Calibri" panose="020F0502020204030204"/>
                <a:ea typeface="+mn-ea"/>
                <a:cs typeface="+mn-cs"/>
              </a:rPr>
              <a:t>working</a:t>
            </a:r>
            <a:r>
              <a:rPr kumimoji="0" lang="nb-NO"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nb-NO" sz="1800" b="0" i="0" u="none" strike="noStrike" kern="1200" cap="none" spc="0" normalizeH="0" baseline="0" noProof="0" dirty="0" err="1">
                <a:ln>
                  <a:noFill/>
                </a:ln>
                <a:solidFill>
                  <a:prstClr val="black"/>
                </a:solidFill>
                <a:effectLst/>
                <a:uLnTx/>
                <a:uFillTx/>
                <a:latin typeface="Calibri" panose="020F0502020204030204"/>
                <a:ea typeface="+mn-ea"/>
                <a:cs typeface="+mn-cs"/>
              </a:rPr>
              <a:t>directory</a:t>
            </a:r>
            <a:r>
              <a:rPr kumimoji="0" lang="nb-NO" sz="1800" b="0"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nb-NO"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nb-NO" sz="1800" b="0" i="0" u="none" strike="noStrike" kern="1200" cap="none" spc="0" normalizeH="0" baseline="0" noProof="0" dirty="0" err="1">
                <a:ln>
                  <a:noFill/>
                </a:ln>
                <a:solidFill>
                  <a:prstClr val="black"/>
                </a:solidFill>
                <a:effectLst/>
                <a:uLnTx/>
                <a:uFillTx/>
                <a:latin typeface="Calibri" panose="020F0502020204030204"/>
                <a:ea typeface="+mn-ea"/>
                <a:cs typeface="+mn-cs"/>
              </a:rPr>
              <a:t>When</a:t>
            </a:r>
            <a:r>
              <a:rPr kumimoji="0" lang="nb-NO"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nb-NO" sz="1800" b="0" i="0" u="none" strike="noStrike" kern="1200" cap="none" spc="0" normalizeH="0" baseline="0" noProof="0" dirty="0" err="1">
                <a:ln>
                  <a:noFill/>
                </a:ln>
                <a:solidFill>
                  <a:prstClr val="black"/>
                </a:solidFill>
                <a:effectLst/>
                <a:uLnTx/>
                <a:uFillTx/>
                <a:latin typeface="Calibri" panose="020F0502020204030204"/>
                <a:ea typeface="+mn-ea"/>
                <a:cs typeface="+mn-cs"/>
              </a:rPr>
              <a:t>you</a:t>
            </a:r>
            <a:r>
              <a:rPr kumimoji="0" lang="nb-NO"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nb-NO" sz="1800" b="0" i="0" u="none" strike="noStrike" kern="1200" cap="none" spc="0" normalizeH="0" baseline="0" noProof="0" dirty="0" err="1">
                <a:ln>
                  <a:noFill/>
                </a:ln>
                <a:solidFill>
                  <a:prstClr val="black"/>
                </a:solidFill>
                <a:effectLst/>
                <a:uLnTx/>
                <a:uFillTx/>
                <a:latin typeface="Calibri" panose="020F0502020204030204"/>
                <a:ea typeface="+mn-ea"/>
                <a:cs typeface="+mn-cs"/>
              </a:rPr>
              <a:t>then</a:t>
            </a:r>
            <a:r>
              <a:rPr kumimoji="0" lang="nb-NO"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nb-NO" sz="1800" b="0" i="0" u="none" strike="noStrike" kern="1200" cap="none" spc="0" normalizeH="0" baseline="0" noProof="0" dirty="0" err="1">
                <a:ln>
                  <a:noFill/>
                </a:ln>
                <a:solidFill>
                  <a:prstClr val="black"/>
                </a:solidFill>
                <a:effectLst/>
                <a:uLnTx/>
                <a:uFillTx/>
                <a:latin typeface="Calibri" panose="020F0502020204030204"/>
                <a:ea typeface="+mn-ea"/>
                <a:cs typeface="+mn-cs"/>
              </a:rPr>
              <a:t>again</a:t>
            </a:r>
            <a:r>
              <a:rPr kumimoji="0" lang="nb-NO"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nb-NO" sz="1800" b="0" i="0" u="none" strike="noStrike" kern="1200" cap="none" spc="0" normalizeH="0" baseline="0" noProof="0" dirty="0" err="1">
                <a:ln>
                  <a:noFill/>
                </a:ln>
                <a:solidFill>
                  <a:prstClr val="black"/>
                </a:solidFill>
                <a:effectLst/>
                <a:uLnTx/>
                <a:uFillTx/>
                <a:latin typeface="Calibri" panose="020F0502020204030204"/>
                <a:ea typeface="+mn-ea"/>
                <a:cs typeface="+mn-cs"/>
              </a:rPr>
              <a:t>execute</a:t>
            </a:r>
            <a:r>
              <a:rPr kumimoji="0" lang="nb-NO"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nb-NO" sz="1800" b="0" i="0" u="none" strike="noStrike" kern="1200" cap="none" spc="0" normalizeH="0" baseline="0" noProof="0" dirty="0" err="1">
                <a:ln>
                  <a:noFill/>
                </a:ln>
                <a:solidFill>
                  <a:prstClr val="black"/>
                </a:solidFill>
                <a:effectLst/>
                <a:uLnTx/>
                <a:uFillTx/>
                <a:latin typeface="Calibri" panose="020F0502020204030204"/>
                <a:ea typeface="+mn-ea"/>
                <a:cs typeface="+mn-cs"/>
              </a:rPr>
              <a:t>getwd</a:t>
            </a:r>
            <a:r>
              <a:rPr kumimoji="0" lang="nb-NO"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nb-NO" sz="1800" b="0" i="0" u="none" strike="noStrike" kern="1200" cap="none" spc="0" normalizeH="0" baseline="0" noProof="0" dirty="0" err="1">
                <a:ln>
                  <a:noFill/>
                </a:ln>
                <a:solidFill>
                  <a:prstClr val="black"/>
                </a:solidFill>
                <a:effectLst/>
                <a:uLnTx/>
                <a:uFillTx/>
                <a:latin typeface="Calibri" panose="020F0502020204030204"/>
                <a:ea typeface="+mn-ea"/>
                <a:cs typeface="+mn-cs"/>
              </a:rPr>
              <a:t>you</a:t>
            </a:r>
            <a:r>
              <a:rPr kumimoji="0" lang="nb-NO"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nb-NO" sz="1800" b="0" i="0" u="none" strike="noStrike" kern="1200" cap="none" spc="0" normalizeH="0" baseline="0" noProof="0" dirty="0" err="1">
                <a:ln>
                  <a:noFill/>
                </a:ln>
                <a:solidFill>
                  <a:prstClr val="black"/>
                </a:solidFill>
                <a:effectLst/>
                <a:uLnTx/>
                <a:uFillTx/>
                <a:latin typeface="Calibri" panose="020F0502020204030204"/>
                <a:ea typeface="+mn-ea"/>
                <a:cs typeface="+mn-cs"/>
              </a:rPr>
              <a:t>can</a:t>
            </a:r>
            <a:r>
              <a:rPr kumimoji="0" lang="nb-NO"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nb-NO" sz="1800" b="0" i="0" u="none" strike="noStrike" kern="1200" cap="none" spc="0" normalizeH="0" baseline="0" noProof="0" dirty="0" err="1">
                <a:ln>
                  <a:noFill/>
                </a:ln>
                <a:solidFill>
                  <a:prstClr val="black"/>
                </a:solidFill>
                <a:effectLst/>
                <a:uLnTx/>
                <a:uFillTx/>
                <a:latin typeface="Calibri" panose="020F0502020204030204"/>
                <a:ea typeface="+mn-ea"/>
                <a:cs typeface="+mn-cs"/>
              </a:rPr>
              <a:t>see</a:t>
            </a:r>
            <a:r>
              <a:rPr kumimoji="0" lang="nb-NO"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nb-NO" sz="1800" b="0" i="0" u="none" strike="noStrike" kern="1200" cap="none" spc="0" normalizeH="0" baseline="0" noProof="0" dirty="0" err="1">
                <a:ln>
                  <a:noFill/>
                </a:ln>
                <a:solidFill>
                  <a:prstClr val="black"/>
                </a:solidFill>
                <a:effectLst/>
                <a:uLnTx/>
                <a:uFillTx/>
                <a:latin typeface="Calibri" panose="020F0502020204030204"/>
                <a:ea typeface="+mn-ea"/>
                <a:cs typeface="+mn-cs"/>
              </a:rPr>
              <a:t>that</a:t>
            </a:r>
            <a:r>
              <a:rPr kumimoji="0" lang="nb-NO"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nb-NO" sz="1800" b="0" i="0" u="none" strike="noStrike" kern="1200" cap="none" spc="0" normalizeH="0" baseline="0" noProof="0" dirty="0" err="1">
                <a:ln>
                  <a:noFill/>
                </a:ln>
                <a:solidFill>
                  <a:prstClr val="black"/>
                </a:solidFill>
                <a:effectLst/>
                <a:uLnTx/>
                <a:uFillTx/>
                <a:latin typeface="Calibri" panose="020F0502020204030204"/>
                <a:ea typeface="+mn-ea"/>
                <a:cs typeface="+mn-cs"/>
              </a:rPr>
              <a:t>the</a:t>
            </a:r>
            <a:r>
              <a:rPr kumimoji="0" lang="nb-NO"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nb-NO" sz="1800" b="0" i="0" u="none" strike="noStrike" kern="1200" cap="none" spc="0" normalizeH="0" baseline="0" noProof="0" dirty="0" err="1">
                <a:ln>
                  <a:noFill/>
                </a:ln>
                <a:solidFill>
                  <a:prstClr val="black"/>
                </a:solidFill>
                <a:effectLst/>
                <a:uLnTx/>
                <a:uFillTx/>
                <a:latin typeface="Calibri" panose="020F0502020204030204"/>
                <a:ea typeface="+mn-ea"/>
                <a:cs typeface="+mn-cs"/>
              </a:rPr>
              <a:t>working</a:t>
            </a:r>
            <a:r>
              <a:rPr kumimoji="0" lang="nb-NO"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nb-NO" sz="1800" b="0" i="0" u="none" strike="noStrike" kern="1200" cap="none" spc="0" normalizeH="0" baseline="0" noProof="0" dirty="0" err="1">
                <a:ln>
                  <a:noFill/>
                </a:ln>
                <a:solidFill>
                  <a:prstClr val="black"/>
                </a:solidFill>
                <a:effectLst/>
                <a:uLnTx/>
                <a:uFillTx/>
                <a:latin typeface="Calibri" panose="020F0502020204030204"/>
                <a:ea typeface="+mn-ea"/>
                <a:cs typeface="+mn-cs"/>
              </a:rPr>
              <a:t>directory</a:t>
            </a:r>
            <a:r>
              <a:rPr kumimoji="0" lang="nb-NO" sz="1800" b="0" i="0" u="none" strike="noStrike" kern="1200" cap="none" spc="0" normalizeH="0" baseline="0" noProof="0" dirty="0">
                <a:ln>
                  <a:noFill/>
                </a:ln>
                <a:solidFill>
                  <a:prstClr val="black"/>
                </a:solidFill>
                <a:effectLst/>
                <a:uLnTx/>
                <a:uFillTx/>
                <a:latin typeface="Calibri" panose="020F0502020204030204"/>
                <a:ea typeface="+mn-ea"/>
                <a:cs typeface="+mn-cs"/>
              </a:rPr>
              <a:t> has </a:t>
            </a:r>
            <a:r>
              <a:rPr kumimoji="0" lang="nb-NO" sz="1800" b="0" i="0" u="none" strike="noStrike" kern="1200" cap="none" spc="0" normalizeH="0" baseline="0" noProof="0" dirty="0" err="1">
                <a:ln>
                  <a:noFill/>
                </a:ln>
                <a:solidFill>
                  <a:prstClr val="black"/>
                </a:solidFill>
                <a:effectLst/>
                <a:uLnTx/>
                <a:uFillTx/>
                <a:latin typeface="Calibri" panose="020F0502020204030204"/>
                <a:ea typeface="+mn-ea"/>
                <a:cs typeface="+mn-cs"/>
              </a:rPr>
              <a:t>changed</a:t>
            </a:r>
            <a:r>
              <a:rPr kumimoji="0" lang="nb-NO" sz="1800" b="0"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21" name="Straight Arrow Connector 20">
            <a:extLst>
              <a:ext uri="{FF2B5EF4-FFF2-40B4-BE49-F238E27FC236}">
                <a16:creationId xmlns:a16="http://schemas.microsoft.com/office/drawing/2014/main" id="{01BD6287-9569-47A8-B49B-6A76FA4B2C96}"/>
              </a:ext>
            </a:extLst>
          </p:cNvPr>
          <p:cNvCxnSpPr>
            <a:cxnSpLocks/>
          </p:cNvCxnSpPr>
          <p:nvPr/>
        </p:nvCxnSpPr>
        <p:spPr>
          <a:xfrm flipH="1" flipV="1">
            <a:off x="3713730" y="4626385"/>
            <a:ext cx="707366" cy="1578604"/>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EB7ADB62-E837-4ACF-A554-2A8DA1D5CBF9}"/>
              </a:ext>
            </a:extLst>
          </p:cNvPr>
          <p:cNvCxnSpPr>
            <a:cxnSpLocks/>
          </p:cNvCxnSpPr>
          <p:nvPr/>
        </p:nvCxnSpPr>
        <p:spPr>
          <a:xfrm flipH="1" flipV="1">
            <a:off x="3407435" y="5641678"/>
            <a:ext cx="707366" cy="715908"/>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ABA581BA-EBC0-4D7D-AC6B-261A94C6BB51}"/>
              </a:ext>
            </a:extLst>
          </p:cNvPr>
          <p:cNvCxnSpPr>
            <a:cxnSpLocks/>
          </p:cNvCxnSpPr>
          <p:nvPr/>
        </p:nvCxnSpPr>
        <p:spPr>
          <a:xfrm flipH="1">
            <a:off x="3464946" y="6534624"/>
            <a:ext cx="623977" cy="128764"/>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 name="Slide Number Placeholder 1">
            <a:extLst>
              <a:ext uri="{FF2B5EF4-FFF2-40B4-BE49-F238E27FC236}">
                <a16:creationId xmlns:a16="http://schemas.microsoft.com/office/drawing/2014/main" id="{F55DE105-A589-49A1-B053-601243D8AFEE}"/>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B524A7E-31A5-48EC-A9DB-A73A057130F8}" type="slidenum">
              <a:rPr kumimoji="0" lang="en-GB"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19" name="Rectangle 18">
            <a:extLst>
              <a:ext uri="{FF2B5EF4-FFF2-40B4-BE49-F238E27FC236}">
                <a16:creationId xmlns:a16="http://schemas.microsoft.com/office/drawing/2014/main" id="{4B36C42C-68B9-47D4-966E-971618ACB3A2}"/>
              </a:ext>
            </a:extLst>
          </p:cNvPr>
          <p:cNvSpPr/>
          <p:nvPr/>
        </p:nvSpPr>
        <p:spPr>
          <a:xfrm>
            <a:off x="274874" y="178296"/>
            <a:ext cx="8869126" cy="92333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b-NO" sz="2200" b="1" i="0" u="none" strike="noStrike" kern="1200" cap="none" spc="0" normalizeH="0" baseline="0" noProof="0" dirty="0" err="1">
                <a:ln>
                  <a:noFill/>
                </a:ln>
                <a:solidFill>
                  <a:srgbClr val="000000"/>
                </a:solidFill>
                <a:effectLst/>
                <a:uLnTx/>
                <a:uFillTx/>
                <a:latin typeface="Calibri" panose="020F0502020204030204"/>
                <a:ea typeface="+mn-ea"/>
                <a:cs typeface="+mn-cs"/>
              </a:rPr>
              <a:t>Overviewing</a:t>
            </a:r>
            <a:r>
              <a:rPr kumimoji="0" lang="nb-NO" sz="2200" b="1" i="0" u="none" strike="noStrike" kern="1200" cap="none" spc="0" normalizeH="0" baseline="0" noProof="0" dirty="0">
                <a:ln>
                  <a:noFill/>
                </a:ln>
                <a:solidFill>
                  <a:srgbClr val="000000"/>
                </a:solidFill>
                <a:effectLst/>
                <a:uLnTx/>
                <a:uFillTx/>
                <a:latin typeface="Calibri" panose="020F0502020204030204"/>
                <a:ea typeface="+mn-ea"/>
                <a:cs typeface="+mn-cs"/>
              </a:rPr>
              <a:t> files and </a:t>
            </a:r>
            <a:r>
              <a:rPr kumimoji="0" lang="nb-NO" sz="2200" b="1" i="0" u="none" strike="noStrike" kern="1200" cap="none" spc="0" normalizeH="0" baseline="0" noProof="0" dirty="0" err="1">
                <a:ln>
                  <a:noFill/>
                </a:ln>
                <a:solidFill>
                  <a:srgbClr val="000000"/>
                </a:solidFill>
                <a:effectLst/>
                <a:uLnTx/>
                <a:uFillTx/>
                <a:latin typeface="Calibri" panose="020F0502020204030204"/>
                <a:ea typeface="+mn-ea"/>
                <a:cs typeface="+mn-cs"/>
              </a:rPr>
              <a:t>results</a:t>
            </a:r>
            <a:r>
              <a:rPr kumimoji="0" lang="nb-NO" sz="2200" b="1" i="0" u="none" strike="noStrike" kern="1200" cap="none" spc="0" normalizeH="0" baseline="0" noProof="0" dirty="0">
                <a:ln>
                  <a:noFill/>
                </a:ln>
                <a:solidFill>
                  <a:srgbClr val="000000"/>
                </a:solidFill>
                <a:effectLst/>
                <a:uLnTx/>
                <a:uFillTx/>
                <a:latin typeface="Calibri" panose="020F0502020204030204"/>
                <a:ea typeface="+mn-ea"/>
                <a:cs typeface="+mn-cs"/>
              </a:rPr>
              <a:t> in R</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b-NO" sz="1000" b="1" i="0" u="none" strike="noStrike" kern="1200" cap="none" spc="0" normalizeH="0" baseline="0" noProof="0" dirty="0">
              <a:ln>
                <a:noFill/>
              </a:ln>
              <a:solidFill>
                <a:srgbClr val="000000"/>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b-NO" sz="2200" i="1" dirty="0">
                <a:solidFill>
                  <a:srgbClr val="000000"/>
                </a:solidFill>
                <a:latin typeface="Calibri" panose="020F0502020204030204"/>
              </a:rPr>
              <a:t>5. </a:t>
            </a:r>
            <a:r>
              <a:rPr kumimoji="0" lang="nb-NO" sz="2200" i="1" u="none" strike="noStrike" kern="1200" cap="none" spc="0" normalizeH="0" baseline="0" noProof="0" dirty="0">
                <a:ln>
                  <a:noFill/>
                </a:ln>
                <a:solidFill>
                  <a:srgbClr val="000000"/>
                </a:solidFill>
                <a:effectLst/>
                <a:uLnTx/>
                <a:uFillTx/>
                <a:latin typeface="Calibri" panose="020F0502020204030204"/>
                <a:ea typeface="+mn-ea"/>
                <a:cs typeface="+mn-cs"/>
              </a:rPr>
              <a:t>How to </a:t>
            </a:r>
            <a:r>
              <a:rPr kumimoji="0" lang="nb-NO" sz="2200" i="1" u="none" strike="noStrike" kern="1200" cap="none" spc="0" normalizeH="0" baseline="0" noProof="0" dirty="0" err="1">
                <a:ln>
                  <a:noFill/>
                </a:ln>
                <a:solidFill>
                  <a:srgbClr val="000000"/>
                </a:solidFill>
                <a:effectLst/>
                <a:uLnTx/>
                <a:uFillTx/>
                <a:latin typeface="Calibri" panose="020F0502020204030204"/>
                <a:ea typeface="+mn-ea"/>
                <a:cs typeface="+mn-cs"/>
              </a:rPr>
              <a:t>find</a:t>
            </a:r>
            <a:r>
              <a:rPr kumimoji="0" lang="nb-NO" sz="2200" i="1" u="none" strike="noStrike" kern="1200" cap="none" spc="0" normalizeH="0" baseline="0" noProof="0" dirty="0">
                <a:ln>
                  <a:noFill/>
                </a:ln>
                <a:solidFill>
                  <a:srgbClr val="000000"/>
                </a:solidFill>
                <a:effectLst/>
                <a:uLnTx/>
                <a:uFillTx/>
                <a:latin typeface="Calibri" panose="020F0502020204030204"/>
                <a:ea typeface="+mn-ea"/>
                <a:cs typeface="+mn-cs"/>
              </a:rPr>
              <a:t> and </a:t>
            </a:r>
            <a:r>
              <a:rPr kumimoji="0" lang="nb-NO" sz="2200" i="1" u="none" strike="noStrike" kern="1200" cap="none" spc="0" normalizeH="0" baseline="0" noProof="0" dirty="0" err="1">
                <a:ln>
                  <a:noFill/>
                </a:ln>
                <a:solidFill>
                  <a:srgbClr val="000000"/>
                </a:solidFill>
                <a:effectLst/>
                <a:uLnTx/>
                <a:uFillTx/>
                <a:latin typeface="Calibri" panose="020F0502020204030204"/>
                <a:ea typeface="+mn-ea"/>
                <a:cs typeface="+mn-cs"/>
              </a:rPr>
              <a:t>change</a:t>
            </a:r>
            <a:r>
              <a:rPr kumimoji="0" lang="nb-NO" sz="2200" i="1" u="none" strike="noStrike" kern="1200" cap="none" spc="0" normalizeH="0" baseline="0" noProof="0" dirty="0">
                <a:ln>
                  <a:noFill/>
                </a:ln>
                <a:solidFill>
                  <a:srgbClr val="000000"/>
                </a:solidFill>
                <a:effectLst/>
                <a:uLnTx/>
                <a:uFillTx/>
                <a:latin typeface="Calibri" panose="020F0502020204030204"/>
                <a:ea typeface="+mn-ea"/>
                <a:cs typeface="+mn-cs"/>
              </a:rPr>
              <a:t> </a:t>
            </a:r>
            <a:r>
              <a:rPr kumimoji="0" lang="nb-NO" sz="2200" i="1" u="none" strike="noStrike" kern="1200" cap="none" spc="0" normalizeH="0" baseline="0" noProof="0" dirty="0" err="1">
                <a:ln>
                  <a:noFill/>
                </a:ln>
                <a:solidFill>
                  <a:srgbClr val="000000"/>
                </a:solidFill>
                <a:effectLst/>
                <a:uLnTx/>
                <a:uFillTx/>
                <a:latin typeface="Calibri" panose="020F0502020204030204"/>
                <a:ea typeface="+mn-ea"/>
                <a:cs typeface="+mn-cs"/>
              </a:rPr>
              <a:t>the</a:t>
            </a:r>
            <a:r>
              <a:rPr kumimoji="0" lang="nb-NO" sz="2200" i="1" u="none" strike="noStrike" kern="1200" cap="none" spc="0" normalizeH="0" baseline="0" noProof="0" dirty="0">
                <a:ln>
                  <a:noFill/>
                </a:ln>
                <a:solidFill>
                  <a:srgbClr val="000000"/>
                </a:solidFill>
                <a:effectLst/>
                <a:uLnTx/>
                <a:uFillTx/>
                <a:latin typeface="Calibri" panose="020F0502020204030204"/>
                <a:ea typeface="+mn-ea"/>
                <a:cs typeface="+mn-cs"/>
              </a:rPr>
              <a:t> </a:t>
            </a:r>
            <a:r>
              <a:rPr kumimoji="0" lang="nb-NO" sz="2200" i="1" u="none" strike="noStrike" kern="1200" cap="none" spc="0" normalizeH="0" baseline="0" noProof="0" dirty="0" err="1">
                <a:ln>
                  <a:noFill/>
                </a:ln>
                <a:solidFill>
                  <a:srgbClr val="000000"/>
                </a:solidFill>
                <a:effectLst/>
                <a:uLnTx/>
                <a:uFillTx/>
                <a:latin typeface="Calibri" panose="020F0502020204030204"/>
                <a:ea typeface="+mn-ea"/>
                <a:cs typeface="+mn-cs"/>
              </a:rPr>
              <a:t>current</a:t>
            </a:r>
            <a:r>
              <a:rPr kumimoji="0" lang="nb-NO" sz="2200" i="1" u="none" strike="noStrike" kern="1200" cap="none" spc="0" normalizeH="0" baseline="0" noProof="0" dirty="0">
                <a:ln>
                  <a:noFill/>
                </a:ln>
                <a:solidFill>
                  <a:srgbClr val="000000"/>
                </a:solidFill>
                <a:effectLst/>
                <a:uLnTx/>
                <a:uFillTx/>
                <a:latin typeface="Calibri" panose="020F0502020204030204"/>
                <a:ea typeface="+mn-ea"/>
                <a:cs typeface="+mn-cs"/>
              </a:rPr>
              <a:t> </a:t>
            </a:r>
            <a:r>
              <a:rPr kumimoji="0" lang="nb-NO" sz="2200" i="1" u="none" strike="noStrike" kern="1200" cap="none" spc="0" normalizeH="0" baseline="0" noProof="0" dirty="0" err="1">
                <a:ln>
                  <a:noFill/>
                </a:ln>
                <a:solidFill>
                  <a:srgbClr val="000000"/>
                </a:solidFill>
                <a:effectLst/>
                <a:uLnTx/>
                <a:uFillTx/>
                <a:latin typeface="Calibri" panose="020F0502020204030204"/>
                <a:ea typeface="+mn-ea"/>
                <a:cs typeface="+mn-cs"/>
              </a:rPr>
              <a:t>working</a:t>
            </a:r>
            <a:r>
              <a:rPr kumimoji="0" lang="nb-NO" sz="2200" i="1" u="none" strike="noStrike" kern="1200" cap="none" spc="0" normalizeH="0" baseline="0" noProof="0" dirty="0">
                <a:ln>
                  <a:noFill/>
                </a:ln>
                <a:solidFill>
                  <a:srgbClr val="000000"/>
                </a:solidFill>
                <a:effectLst/>
                <a:uLnTx/>
                <a:uFillTx/>
                <a:latin typeface="Calibri" panose="020F0502020204030204"/>
                <a:ea typeface="+mn-ea"/>
                <a:cs typeface="+mn-cs"/>
              </a:rPr>
              <a:t> </a:t>
            </a:r>
            <a:r>
              <a:rPr kumimoji="0" lang="nb-NO" sz="2200" i="1" u="none" strike="noStrike" kern="1200" cap="none" spc="0" normalizeH="0" baseline="0" noProof="0" dirty="0" err="1">
                <a:ln>
                  <a:noFill/>
                </a:ln>
                <a:solidFill>
                  <a:srgbClr val="000000"/>
                </a:solidFill>
                <a:effectLst/>
                <a:uLnTx/>
                <a:uFillTx/>
                <a:latin typeface="Calibri" panose="020F0502020204030204"/>
                <a:ea typeface="+mn-ea"/>
                <a:cs typeface="+mn-cs"/>
              </a:rPr>
              <a:t>directory</a:t>
            </a:r>
            <a:r>
              <a:rPr kumimoji="0" lang="nb-NO" sz="2200" i="1" u="none" strike="noStrike" kern="1200" cap="none" spc="0" normalizeH="0" baseline="0" noProof="0" dirty="0">
                <a:ln>
                  <a:noFill/>
                </a:ln>
                <a:solidFill>
                  <a:srgbClr val="000000"/>
                </a:solidFill>
                <a:effectLst/>
                <a:uLnTx/>
                <a:uFillTx/>
                <a:latin typeface="Calibri" panose="020F0502020204030204"/>
                <a:ea typeface="+mn-ea"/>
                <a:cs typeface="+mn-cs"/>
              </a:rPr>
              <a:t>?</a:t>
            </a:r>
          </a:p>
        </p:txBody>
      </p:sp>
      <p:sp>
        <p:nvSpPr>
          <p:cNvPr id="20" name="Rectangle 19">
            <a:extLst>
              <a:ext uri="{FF2B5EF4-FFF2-40B4-BE49-F238E27FC236}">
                <a16:creationId xmlns:a16="http://schemas.microsoft.com/office/drawing/2014/main" id="{50A70445-CC64-4202-BF1E-4DC0831DC9C7}"/>
              </a:ext>
            </a:extLst>
          </p:cNvPr>
          <p:cNvSpPr/>
          <p:nvPr/>
        </p:nvSpPr>
        <p:spPr>
          <a:xfrm>
            <a:off x="274874" y="708876"/>
            <a:ext cx="8869126" cy="1938992"/>
          </a:xfrm>
          <a:prstGeom prst="rect">
            <a:avLst/>
          </a:prstGeom>
        </p:spPr>
        <p:txBody>
          <a:bodyPr wrap="square">
            <a:spAutoFit/>
          </a:bodyPr>
          <a:lstStyle/>
          <a:p>
            <a:endParaRPr lang="nl-BE" sz="2000" dirty="0"/>
          </a:p>
          <a:p>
            <a:endParaRPr lang="nl-BE" sz="2000" dirty="0"/>
          </a:p>
          <a:p>
            <a:r>
              <a:rPr lang="nl-BE" sz="2000" dirty="0"/>
              <a:t>As </a:t>
            </a:r>
            <a:r>
              <a:rPr lang="nl-BE" sz="2000" dirty="0" err="1"/>
              <a:t>mentioned</a:t>
            </a:r>
            <a:r>
              <a:rPr lang="nl-BE" sz="2000" dirty="0"/>
              <a:t> </a:t>
            </a:r>
            <a:r>
              <a:rPr lang="nl-BE" sz="2000" dirty="0" err="1"/>
              <a:t>before</a:t>
            </a:r>
            <a:r>
              <a:rPr lang="nl-BE" sz="2000" dirty="0"/>
              <a:t> (slide 13), </a:t>
            </a:r>
            <a:r>
              <a:rPr lang="en-GB" sz="2000" dirty="0"/>
              <a:t>R will always look for files in a specific working directory (= a specific physical space (folder) on your computer). So you will always get an error message when the file you want to work with does not exist in that directory, or when you don’t specify the correct path to this working directory.</a:t>
            </a:r>
          </a:p>
        </p:txBody>
      </p:sp>
      <p:sp>
        <p:nvSpPr>
          <p:cNvPr id="4" name="Rectangle 3">
            <a:extLst>
              <a:ext uri="{FF2B5EF4-FFF2-40B4-BE49-F238E27FC236}">
                <a16:creationId xmlns:a16="http://schemas.microsoft.com/office/drawing/2014/main" id="{CFB82A2D-819E-4E5C-B215-52F2B5AC62CA}"/>
              </a:ext>
            </a:extLst>
          </p:cNvPr>
          <p:cNvSpPr/>
          <p:nvPr/>
        </p:nvSpPr>
        <p:spPr>
          <a:xfrm>
            <a:off x="274874" y="3043835"/>
            <a:ext cx="8757834" cy="400110"/>
          </a:xfrm>
          <a:prstGeom prst="rect">
            <a:avLst/>
          </a:prstGeom>
        </p:spPr>
        <p:txBody>
          <a:bodyPr wrap="square">
            <a:spAutoFit/>
          </a:bodyPr>
          <a:lstStyle/>
          <a:p>
            <a:r>
              <a:rPr lang="en-GB" sz="2000" dirty="0"/>
              <a:t>So, you always need to be able to find and change your current working directory:</a:t>
            </a:r>
          </a:p>
        </p:txBody>
      </p:sp>
    </p:spTree>
    <p:extLst>
      <p:ext uri="{BB962C8B-B14F-4D97-AF65-F5344CB8AC3E}">
        <p14:creationId xmlns:p14="http://schemas.microsoft.com/office/powerpoint/2010/main" val="989598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8">
                                            <p:txEl>
                                              <p:pRg st="4" end="4"/>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uiExpand="1" build="p"/>
      <p:bldP spid="4"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ounded Rectangle 15">
            <a:extLst>
              <a:ext uri="{FF2B5EF4-FFF2-40B4-BE49-F238E27FC236}">
                <a16:creationId xmlns:a16="http://schemas.microsoft.com/office/drawing/2014/main" id="{EE786FD2-9F93-4B1D-B271-303D81DC2A88}"/>
              </a:ext>
            </a:extLst>
          </p:cNvPr>
          <p:cNvSpPr/>
          <p:nvPr/>
        </p:nvSpPr>
        <p:spPr>
          <a:xfrm>
            <a:off x="196703" y="1117936"/>
            <a:ext cx="8691230" cy="2417683"/>
          </a:xfrm>
          <a:prstGeom prst="roundRect">
            <a:avLst/>
          </a:prstGeom>
          <a:ln w="76200">
            <a:solidFill>
              <a:srgbClr val="C00000"/>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nb-NO" sz="1800" b="0" i="0" u="none" strike="noStrike" kern="1200" cap="none" spc="0" normalizeH="0" baseline="0" noProof="0" dirty="0">
                <a:ln>
                  <a:noFill/>
                </a:ln>
                <a:solidFill>
                  <a:prstClr val="black"/>
                </a:solidFill>
                <a:effectLst/>
                <a:uLnTx/>
                <a:uFillTx/>
                <a:latin typeface="Calibri" panose="020F0502020204030204"/>
                <a:ea typeface="+mn-ea"/>
                <a:cs typeface="+mn-cs"/>
              </a:rPr>
              <a:t>So, </a:t>
            </a:r>
            <a:r>
              <a:rPr kumimoji="0" lang="nb-NO" sz="1800" b="0" i="0" u="none" strike="noStrike" kern="1200" cap="none" spc="0" normalizeH="0" baseline="0" noProof="0" dirty="0" err="1">
                <a:ln>
                  <a:noFill/>
                </a:ln>
                <a:solidFill>
                  <a:prstClr val="black"/>
                </a:solidFill>
                <a:effectLst/>
                <a:uLnTx/>
                <a:uFillTx/>
                <a:latin typeface="Calibri" panose="020F0502020204030204"/>
                <a:ea typeface="+mn-ea"/>
                <a:cs typeface="+mn-cs"/>
              </a:rPr>
              <a:t>you</a:t>
            </a:r>
            <a:r>
              <a:rPr kumimoji="0" lang="nb-NO"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nb-NO" sz="1800" b="0" i="0" u="none" strike="noStrike" kern="1200" cap="none" spc="0" normalizeH="0" baseline="0" noProof="0" dirty="0" err="1">
                <a:ln>
                  <a:noFill/>
                </a:ln>
                <a:solidFill>
                  <a:prstClr val="black"/>
                </a:solidFill>
                <a:effectLst/>
                <a:uLnTx/>
                <a:uFillTx/>
                <a:latin typeface="Calibri" panose="020F0502020204030204"/>
                <a:ea typeface="+mn-ea"/>
                <a:cs typeface="+mn-cs"/>
              </a:rPr>
              <a:t>can</a:t>
            </a:r>
            <a:r>
              <a:rPr kumimoji="0" lang="nb-NO"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nb-NO" sz="1800" b="0" i="0" u="none" strike="noStrike" kern="1200" cap="none" spc="0" normalizeH="0" baseline="0" noProof="0" dirty="0" err="1">
                <a:ln>
                  <a:noFill/>
                </a:ln>
                <a:solidFill>
                  <a:prstClr val="black"/>
                </a:solidFill>
                <a:effectLst/>
                <a:uLnTx/>
                <a:uFillTx/>
                <a:latin typeface="Calibri" panose="020F0502020204030204"/>
                <a:ea typeface="+mn-ea"/>
                <a:cs typeface="+mn-cs"/>
              </a:rPr>
              <a:t>always</a:t>
            </a:r>
            <a:r>
              <a:rPr kumimoji="0" lang="nb-NO"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nb-NO" sz="1800" b="0" i="0" u="none" strike="noStrike" kern="1200" cap="none" spc="0" normalizeH="0" baseline="0" noProof="0" dirty="0" err="1">
                <a:ln>
                  <a:noFill/>
                </a:ln>
                <a:solidFill>
                  <a:prstClr val="black"/>
                </a:solidFill>
                <a:effectLst/>
                <a:uLnTx/>
                <a:uFillTx/>
                <a:latin typeface="Calibri" panose="020F0502020204030204"/>
                <a:ea typeface="+mn-ea"/>
                <a:cs typeface="+mn-cs"/>
              </a:rPr>
              <a:t>find</a:t>
            </a:r>
            <a:r>
              <a:rPr kumimoji="0" lang="nb-NO"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nb-NO" sz="1800" b="0" i="0" u="none" strike="noStrike" kern="1200" cap="none" spc="0" normalizeH="0" baseline="0" noProof="0" dirty="0" err="1">
                <a:ln>
                  <a:noFill/>
                </a:ln>
                <a:solidFill>
                  <a:prstClr val="black"/>
                </a:solidFill>
                <a:effectLst/>
                <a:uLnTx/>
                <a:uFillTx/>
                <a:latin typeface="Calibri" panose="020F0502020204030204"/>
                <a:ea typeface="+mn-ea"/>
                <a:cs typeface="+mn-cs"/>
              </a:rPr>
              <a:t>the</a:t>
            </a:r>
            <a:r>
              <a:rPr kumimoji="0" lang="nb-NO"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nb-NO" sz="1800" b="0" i="0" u="none" strike="noStrike" kern="1200" cap="none" spc="0" normalizeH="0" baseline="0" noProof="0" dirty="0" err="1">
                <a:ln>
                  <a:noFill/>
                </a:ln>
                <a:solidFill>
                  <a:prstClr val="black"/>
                </a:solidFill>
                <a:effectLst/>
                <a:uLnTx/>
                <a:uFillTx/>
                <a:latin typeface="Calibri" panose="020F0502020204030204"/>
                <a:ea typeface="+mn-ea"/>
                <a:cs typeface="+mn-cs"/>
              </a:rPr>
              <a:t>current</a:t>
            </a:r>
            <a:r>
              <a:rPr kumimoji="0" lang="nb-NO"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nb-NO" sz="1800" b="0" i="0" u="none" strike="noStrike" kern="1200" cap="none" spc="0" normalizeH="0" baseline="0" noProof="0" dirty="0" err="1">
                <a:ln>
                  <a:noFill/>
                </a:ln>
                <a:solidFill>
                  <a:prstClr val="black"/>
                </a:solidFill>
                <a:effectLst/>
                <a:uLnTx/>
                <a:uFillTx/>
                <a:latin typeface="Calibri" panose="020F0502020204030204"/>
                <a:ea typeface="+mn-ea"/>
                <a:cs typeface="+mn-cs"/>
              </a:rPr>
              <a:t>working</a:t>
            </a:r>
            <a:r>
              <a:rPr kumimoji="0" lang="nb-NO"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nb-NO" sz="1800" b="0" i="0" u="none" strike="noStrike" kern="1200" cap="none" spc="0" normalizeH="0" baseline="0" noProof="0" dirty="0" err="1">
                <a:ln>
                  <a:noFill/>
                </a:ln>
                <a:solidFill>
                  <a:prstClr val="black"/>
                </a:solidFill>
                <a:effectLst/>
                <a:uLnTx/>
                <a:uFillTx/>
                <a:latin typeface="Calibri" panose="020F0502020204030204"/>
                <a:ea typeface="+mn-ea"/>
                <a:cs typeface="+mn-cs"/>
              </a:rPr>
              <a:t>directory</a:t>
            </a:r>
            <a:r>
              <a:rPr kumimoji="0" lang="nb-NO" sz="1800" b="0" i="0" u="none" strike="noStrike" kern="1200" cap="none" spc="0" normalizeH="0" baseline="0" noProof="0" dirty="0">
                <a:ln>
                  <a:noFill/>
                </a:ln>
                <a:solidFill>
                  <a:prstClr val="black"/>
                </a:solidFill>
                <a:effectLst/>
                <a:uLnTx/>
                <a:uFillTx/>
                <a:latin typeface="Calibri" panose="020F0502020204030204"/>
                <a:ea typeface="+mn-ea"/>
                <a:cs typeface="+mn-cs"/>
              </a:rPr>
              <a:t> by </a:t>
            </a:r>
            <a:r>
              <a:rPr kumimoji="0" lang="nb-NO" sz="1800" b="0" i="0" u="none" strike="noStrike" kern="1200" cap="none" spc="0" normalizeH="0" baseline="0" noProof="0" dirty="0" err="1">
                <a:ln>
                  <a:noFill/>
                </a:ln>
                <a:solidFill>
                  <a:prstClr val="black"/>
                </a:solidFill>
                <a:effectLst/>
                <a:uLnTx/>
                <a:uFillTx/>
                <a:latin typeface="Calibri" panose="020F0502020204030204"/>
                <a:ea typeface="+mn-ea"/>
                <a:cs typeface="+mn-cs"/>
              </a:rPr>
              <a:t>using</a:t>
            </a:r>
            <a:r>
              <a:rPr kumimoji="0" lang="nb-NO"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nb-NO" sz="1800" b="0" i="0" u="none" strike="noStrike" kern="1200" cap="none" spc="0" normalizeH="0" baseline="0" noProof="0" dirty="0" err="1">
                <a:ln>
                  <a:noFill/>
                </a:ln>
                <a:solidFill>
                  <a:prstClr val="black"/>
                </a:solidFill>
                <a:effectLst/>
                <a:uLnTx/>
                <a:uFillTx/>
                <a:latin typeface="Calibri" panose="020F0502020204030204"/>
                <a:ea typeface="+mn-ea"/>
                <a:cs typeface="+mn-cs"/>
              </a:rPr>
              <a:t>the</a:t>
            </a:r>
            <a:r>
              <a:rPr kumimoji="0" lang="nb-NO"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nb-NO" sz="1800" b="0" i="0" u="none" strike="noStrike" kern="1200" cap="none" spc="0" normalizeH="0" baseline="0" noProof="0" dirty="0" err="1">
                <a:ln>
                  <a:noFill/>
                </a:ln>
                <a:solidFill>
                  <a:prstClr val="black"/>
                </a:solidFill>
                <a:effectLst/>
                <a:uLnTx/>
                <a:uFillTx/>
                <a:latin typeface="Calibri" panose="020F0502020204030204"/>
                <a:ea typeface="+mn-ea"/>
                <a:cs typeface="+mn-cs"/>
              </a:rPr>
              <a:t>command</a:t>
            </a:r>
            <a:r>
              <a:rPr kumimoji="0" lang="nb-NO"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nb-NO" sz="1800" b="0" i="0" u="none" strike="noStrike" kern="1200" cap="none" spc="0" normalizeH="0" baseline="0" noProof="0" dirty="0" err="1">
                <a:ln>
                  <a:noFill/>
                </a:ln>
                <a:solidFill>
                  <a:prstClr val="black"/>
                </a:solidFill>
                <a:effectLst/>
                <a:uLnTx/>
                <a:uFillTx/>
                <a:latin typeface="Calibri" panose="020F0502020204030204"/>
                <a:ea typeface="+mn-ea"/>
                <a:cs typeface="+mn-cs"/>
              </a:rPr>
              <a:t>getwd</a:t>
            </a:r>
            <a:r>
              <a:rPr kumimoji="0" lang="nb-NO" sz="1800" b="0"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srgbClr val="0000FF"/>
                </a:solidFill>
                <a:effectLst/>
                <a:uLnTx/>
                <a:uFillTx/>
                <a:latin typeface="Lucida Console" panose="020B0609040504020204" pitchFamily="49" charset="0"/>
                <a:ea typeface="+mn-ea"/>
                <a:cs typeface="+mn-cs"/>
              </a:rPr>
              <a:t>&gt; </a:t>
            </a:r>
            <a:r>
              <a:rPr kumimoji="0" lang="en-US" altLang="en-US" sz="1800" b="0" i="0" u="none" strike="noStrike" kern="1200" cap="none" spc="0" normalizeH="0" baseline="0" noProof="0" dirty="0" err="1">
                <a:ln>
                  <a:noFill/>
                </a:ln>
                <a:solidFill>
                  <a:srgbClr val="0000FF"/>
                </a:solidFill>
                <a:effectLst/>
                <a:uLnTx/>
                <a:uFillTx/>
                <a:latin typeface="Lucida Console" panose="020B0609040504020204" pitchFamily="49" charset="0"/>
                <a:ea typeface="+mn-ea"/>
                <a:cs typeface="+mn-cs"/>
              </a:rPr>
              <a:t>getwd</a:t>
            </a:r>
            <a:r>
              <a:rPr kumimoji="0" lang="en-US" altLang="en-US" sz="1800" b="0" i="0" u="none" strike="noStrike" kern="1200" cap="none" spc="0" normalizeH="0" baseline="0" noProof="0" dirty="0">
                <a:ln>
                  <a:noFill/>
                </a:ln>
                <a:solidFill>
                  <a:srgbClr val="0000FF"/>
                </a:solidFill>
                <a:effectLst/>
                <a:uLnTx/>
                <a:uFillTx/>
                <a:latin typeface="Lucida Console" panose="020B060904050402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srgbClr val="0000FF"/>
                </a:solidFill>
                <a:effectLst/>
                <a:uLnTx/>
                <a:uFillTx/>
                <a:latin typeface="Lucida Console" panose="020B0609040504020204" pitchFamily="49" charset="0"/>
                <a:ea typeface="+mn-ea"/>
                <a:cs typeface="+mn-cs"/>
              </a:rPr>
              <a:t>[1] “C:/My Documents/Nord/TEACHING/BI229F/2018/“</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500" b="0" i="0" u="none" strike="noStrike" kern="1200" cap="none" spc="0" normalizeH="0" baseline="0" noProof="0" dirty="0">
              <a:ln>
                <a:noFill/>
              </a:ln>
              <a:solidFill>
                <a:srgbClr val="0000FF"/>
              </a:solidFill>
              <a:effectLst/>
              <a:uLnTx/>
              <a:uFillTx/>
              <a:latin typeface="Lucida Console" panose="020B060904050402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nb-NO" sz="1800" b="0" i="0" u="none" strike="noStrike" kern="1200" cap="none" spc="0" normalizeH="0" baseline="0" noProof="0" dirty="0">
                <a:ln>
                  <a:noFill/>
                </a:ln>
                <a:solidFill>
                  <a:prstClr val="black"/>
                </a:solidFill>
                <a:effectLst/>
                <a:uLnTx/>
                <a:uFillTx/>
                <a:latin typeface="Calibri" panose="020F0502020204030204"/>
                <a:ea typeface="+mn-ea"/>
                <a:cs typeface="+mn-cs"/>
              </a:rPr>
              <a:t>… and </a:t>
            </a:r>
            <a:r>
              <a:rPr kumimoji="0" lang="nb-NO" sz="1800" b="0" i="0" u="none" strike="noStrike" kern="1200" cap="none" spc="0" normalizeH="0" baseline="0" noProof="0" dirty="0" err="1">
                <a:ln>
                  <a:noFill/>
                </a:ln>
                <a:solidFill>
                  <a:prstClr val="black"/>
                </a:solidFill>
                <a:effectLst/>
                <a:uLnTx/>
                <a:uFillTx/>
                <a:latin typeface="Calibri" panose="020F0502020204030204"/>
                <a:ea typeface="+mn-ea"/>
                <a:cs typeface="+mn-cs"/>
              </a:rPr>
              <a:t>you</a:t>
            </a:r>
            <a:r>
              <a:rPr kumimoji="0" lang="nb-NO"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nb-NO" sz="1800" b="0" i="0" u="none" strike="noStrike" kern="1200" cap="none" spc="0" normalizeH="0" baseline="0" noProof="0" dirty="0" err="1">
                <a:ln>
                  <a:noFill/>
                </a:ln>
                <a:solidFill>
                  <a:prstClr val="black"/>
                </a:solidFill>
                <a:effectLst/>
                <a:uLnTx/>
                <a:uFillTx/>
                <a:latin typeface="Calibri" panose="020F0502020204030204"/>
                <a:ea typeface="+mn-ea"/>
                <a:cs typeface="+mn-cs"/>
              </a:rPr>
              <a:t>can</a:t>
            </a:r>
            <a:r>
              <a:rPr kumimoji="0" lang="nb-NO"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nb-NO" sz="1800" b="0" i="0" u="none" strike="noStrike" kern="1200" cap="none" spc="0" normalizeH="0" baseline="0" noProof="0" dirty="0" err="1">
                <a:ln>
                  <a:noFill/>
                </a:ln>
                <a:solidFill>
                  <a:prstClr val="black"/>
                </a:solidFill>
                <a:effectLst/>
                <a:uLnTx/>
                <a:uFillTx/>
                <a:latin typeface="Calibri" panose="020F0502020204030204"/>
                <a:ea typeface="+mn-ea"/>
                <a:cs typeface="+mn-cs"/>
              </a:rPr>
              <a:t>always</a:t>
            </a:r>
            <a:r>
              <a:rPr kumimoji="0" lang="nb-NO"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nb-NO" sz="1800" b="0" i="0" u="none" strike="noStrike" kern="1200" cap="none" spc="0" normalizeH="0" baseline="0" noProof="0" dirty="0" err="1">
                <a:ln>
                  <a:noFill/>
                </a:ln>
                <a:solidFill>
                  <a:prstClr val="black"/>
                </a:solidFill>
                <a:effectLst/>
                <a:uLnTx/>
                <a:uFillTx/>
                <a:latin typeface="Calibri" panose="020F0502020204030204"/>
                <a:ea typeface="+mn-ea"/>
                <a:cs typeface="+mn-cs"/>
              </a:rPr>
              <a:t>change</a:t>
            </a:r>
            <a:r>
              <a:rPr kumimoji="0" lang="nb-NO"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nb-NO" sz="1800" b="0" i="0" u="none" strike="noStrike" kern="1200" cap="none" spc="0" normalizeH="0" baseline="0" noProof="0" dirty="0" err="1">
                <a:ln>
                  <a:noFill/>
                </a:ln>
                <a:solidFill>
                  <a:prstClr val="black"/>
                </a:solidFill>
                <a:effectLst/>
                <a:uLnTx/>
                <a:uFillTx/>
                <a:latin typeface="Calibri" panose="020F0502020204030204"/>
                <a:ea typeface="+mn-ea"/>
                <a:cs typeface="+mn-cs"/>
              </a:rPr>
              <a:t>the</a:t>
            </a:r>
            <a:r>
              <a:rPr kumimoji="0" lang="nb-NO"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nb-NO" sz="1800" b="0" i="0" u="none" strike="noStrike" kern="1200" cap="none" spc="0" normalizeH="0" baseline="0" noProof="0" dirty="0" err="1">
                <a:ln>
                  <a:noFill/>
                </a:ln>
                <a:solidFill>
                  <a:prstClr val="black"/>
                </a:solidFill>
                <a:effectLst/>
                <a:uLnTx/>
                <a:uFillTx/>
                <a:latin typeface="Calibri" panose="020F0502020204030204"/>
                <a:ea typeface="+mn-ea"/>
                <a:cs typeface="+mn-cs"/>
              </a:rPr>
              <a:t>working</a:t>
            </a:r>
            <a:r>
              <a:rPr kumimoji="0" lang="nb-NO"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nb-NO" sz="1800" b="0" i="0" u="none" strike="noStrike" kern="1200" cap="none" spc="0" normalizeH="0" baseline="0" noProof="0" dirty="0" err="1">
                <a:ln>
                  <a:noFill/>
                </a:ln>
                <a:solidFill>
                  <a:prstClr val="black"/>
                </a:solidFill>
                <a:effectLst/>
                <a:uLnTx/>
                <a:uFillTx/>
                <a:latin typeface="Calibri" panose="020F0502020204030204"/>
                <a:ea typeface="+mn-ea"/>
                <a:cs typeface="+mn-cs"/>
              </a:rPr>
              <a:t>directory</a:t>
            </a:r>
            <a:r>
              <a:rPr kumimoji="0" lang="nb-NO" sz="1800" b="0" i="0" u="none" strike="noStrike" kern="1200" cap="none" spc="0" normalizeH="0" baseline="0" noProof="0" dirty="0">
                <a:ln>
                  <a:noFill/>
                </a:ln>
                <a:solidFill>
                  <a:prstClr val="black"/>
                </a:solidFill>
                <a:effectLst/>
                <a:uLnTx/>
                <a:uFillTx/>
                <a:latin typeface="Calibri" panose="020F0502020204030204"/>
                <a:ea typeface="+mn-ea"/>
                <a:cs typeface="+mn-cs"/>
              </a:rPr>
              <a:t> by </a:t>
            </a:r>
            <a:r>
              <a:rPr kumimoji="0" lang="nb-NO" sz="1800" b="0" i="0" u="none" strike="noStrike" kern="1200" cap="none" spc="0" normalizeH="0" baseline="0" noProof="0" dirty="0" err="1">
                <a:ln>
                  <a:noFill/>
                </a:ln>
                <a:solidFill>
                  <a:prstClr val="black"/>
                </a:solidFill>
                <a:effectLst/>
                <a:uLnTx/>
                <a:uFillTx/>
                <a:latin typeface="Calibri" panose="020F0502020204030204"/>
                <a:ea typeface="+mn-ea"/>
                <a:cs typeface="+mn-cs"/>
              </a:rPr>
              <a:t>using</a:t>
            </a:r>
            <a:r>
              <a:rPr kumimoji="0" lang="nb-NO"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nb-NO" sz="1800" b="0" i="0" u="none" strike="noStrike" kern="1200" cap="none" spc="0" normalizeH="0" baseline="0" noProof="0" dirty="0" err="1">
                <a:ln>
                  <a:noFill/>
                </a:ln>
                <a:solidFill>
                  <a:prstClr val="black"/>
                </a:solidFill>
                <a:effectLst/>
                <a:uLnTx/>
                <a:uFillTx/>
                <a:latin typeface="Calibri" panose="020F0502020204030204"/>
                <a:ea typeface="+mn-ea"/>
                <a:cs typeface="+mn-cs"/>
              </a:rPr>
              <a:t>the</a:t>
            </a:r>
            <a:r>
              <a:rPr kumimoji="0" lang="nb-NO"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nb-NO" sz="1800" b="0" i="0" u="none" strike="noStrike" kern="1200" cap="none" spc="0" normalizeH="0" baseline="0" noProof="0" dirty="0" err="1">
                <a:ln>
                  <a:noFill/>
                </a:ln>
                <a:solidFill>
                  <a:prstClr val="black"/>
                </a:solidFill>
                <a:effectLst/>
                <a:uLnTx/>
                <a:uFillTx/>
                <a:latin typeface="Calibri" panose="020F0502020204030204"/>
                <a:ea typeface="+mn-ea"/>
                <a:cs typeface="+mn-cs"/>
              </a:rPr>
              <a:t>command</a:t>
            </a:r>
            <a:r>
              <a:rPr kumimoji="0" lang="nb-NO"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nb-NO" sz="1800" b="0" i="0" u="none" strike="noStrike" kern="1200" cap="none" spc="0" normalizeH="0" baseline="0" noProof="0" dirty="0" err="1">
                <a:ln>
                  <a:noFill/>
                </a:ln>
                <a:solidFill>
                  <a:prstClr val="black"/>
                </a:solidFill>
                <a:effectLst/>
                <a:uLnTx/>
                <a:uFillTx/>
                <a:latin typeface="Calibri" panose="020F0502020204030204"/>
                <a:ea typeface="+mn-ea"/>
                <a:cs typeface="+mn-cs"/>
              </a:rPr>
              <a:t>setwd</a:t>
            </a:r>
            <a:r>
              <a:rPr kumimoji="0" lang="nb-NO" sz="1800" b="0" i="0" u="none" strike="noStrike" kern="1200" cap="none" spc="0" normalizeH="0" baseline="0" noProof="0" dirty="0">
                <a:ln>
                  <a:noFill/>
                </a:ln>
                <a:solidFill>
                  <a:prstClr val="black"/>
                </a:solidFill>
                <a:effectLst/>
                <a:uLnTx/>
                <a:uFillTx/>
                <a:latin typeface="Calibri" panose="020F0502020204030204"/>
                <a:ea typeface="+mn-ea"/>
                <a:cs typeface="+mn-cs"/>
              </a:rPr>
              <a:t>():</a:t>
            </a:r>
            <a:endPar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srgbClr val="0000FF"/>
                </a:solidFill>
                <a:effectLst/>
                <a:uLnTx/>
                <a:uFillTx/>
                <a:latin typeface="Lucida Console" panose="020B0609040504020204" pitchFamily="49" charset="0"/>
                <a:ea typeface="+mn-ea"/>
                <a:cs typeface="+mn-cs"/>
              </a:rPr>
              <a:t>&gt; </a:t>
            </a:r>
            <a:r>
              <a:rPr kumimoji="0" lang="en-US" altLang="en-US" sz="1800" b="0" i="0" u="none" strike="noStrike" kern="1200" cap="none" spc="0" normalizeH="0" baseline="0" noProof="0" dirty="0" err="1">
                <a:ln>
                  <a:noFill/>
                </a:ln>
                <a:solidFill>
                  <a:srgbClr val="0000FF"/>
                </a:solidFill>
                <a:effectLst/>
                <a:uLnTx/>
                <a:uFillTx/>
                <a:latin typeface="Lucida Console" panose="020B0609040504020204" pitchFamily="49" charset="0"/>
                <a:ea typeface="+mn-ea"/>
                <a:cs typeface="+mn-cs"/>
              </a:rPr>
              <a:t>setwd</a:t>
            </a:r>
            <a:r>
              <a:rPr kumimoji="0" lang="en-US" altLang="en-US" sz="1800" b="0" i="0" u="none" strike="noStrike" kern="1200" cap="none" spc="0" normalizeH="0" baseline="0" noProof="0" dirty="0">
                <a:ln>
                  <a:noFill/>
                </a:ln>
                <a:solidFill>
                  <a:srgbClr val="0000FF"/>
                </a:solidFill>
                <a:effectLst/>
                <a:uLnTx/>
                <a:uFillTx/>
                <a:latin typeface="Lucida Console" panose="020B0609040504020204" pitchFamily="49" charset="0"/>
                <a:ea typeface="+mn-ea"/>
                <a:cs typeface="+mn-cs"/>
              </a:rPr>
              <a:t>("C:/Users/Joost/Documents/MyCourse/")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500" b="0" i="0" u="none" strike="noStrike" kern="1200" cap="none" spc="0" normalizeH="0" baseline="0" noProof="0" dirty="0">
              <a:ln>
                <a:noFill/>
              </a:ln>
              <a:solidFill>
                <a:srgbClr val="0000FF"/>
              </a:solidFill>
              <a:effectLst/>
              <a:uLnTx/>
              <a:uFillTx/>
              <a:latin typeface="Lucida Console" panose="020B060904050402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mn-ea"/>
                <a:cs typeface="+mn-cs"/>
              </a:rPr>
              <a:t>However, if you are still unsure about your working directory, “MAGICAL little arrow” will safe you!</a:t>
            </a:r>
          </a:p>
        </p:txBody>
      </p:sp>
      <p:pic>
        <p:nvPicPr>
          <p:cNvPr id="14" name="Picture 13">
            <a:extLst>
              <a:ext uri="{FF2B5EF4-FFF2-40B4-BE49-F238E27FC236}">
                <a16:creationId xmlns:a16="http://schemas.microsoft.com/office/drawing/2014/main" id="{7A64B818-9581-4EC5-9ECE-5C392F8F0671}"/>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88528" y="3518451"/>
            <a:ext cx="5572467" cy="3332418"/>
          </a:xfrm>
          <a:prstGeom prst="rect">
            <a:avLst/>
          </a:prstGeom>
          <a:ln>
            <a:solidFill>
              <a:srgbClr val="5B9BD5"/>
            </a:solidFill>
          </a:ln>
        </p:spPr>
      </p:pic>
      <p:grpSp>
        <p:nvGrpSpPr>
          <p:cNvPr id="5" name="Group 4">
            <a:extLst>
              <a:ext uri="{FF2B5EF4-FFF2-40B4-BE49-F238E27FC236}">
                <a16:creationId xmlns:a16="http://schemas.microsoft.com/office/drawing/2014/main" id="{E9488BDB-4FB7-4CAE-A99D-6E1163AC9B08}"/>
              </a:ext>
            </a:extLst>
          </p:cNvPr>
          <p:cNvGrpSpPr/>
          <p:nvPr/>
        </p:nvGrpSpPr>
        <p:grpSpPr>
          <a:xfrm>
            <a:off x="5466522" y="3607902"/>
            <a:ext cx="3588950" cy="1948072"/>
            <a:chOff x="5466522" y="3429000"/>
            <a:chExt cx="3588950" cy="1948072"/>
          </a:xfrm>
        </p:grpSpPr>
        <p:pic>
          <p:nvPicPr>
            <p:cNvPr id="15" name="Picture 14">
              <a:extLst>
                <a:ext uri="{FF2B5EF4-FFF2-40B4-BE49-F238E27FC236}">
                  <a16:creationId xmlns:a16="http://schemas.microsoft.com/office/drawing/2014/main" id="{82EB060F-10BF-46E6-A928-DE8915116376}"/>
                </a:ext>
              </a:extLst>
            </p:cNvPr>
            <p:cNvPicPr>
              <a:picLocks noChangeAspect="1"/>
            </p:cNvPicPr>
            <p:nvPr/>
          </p:nvPicPr>
          <p:blipFill rotWithShape="1">
            <a:blip r:embed="rId4"/>
            <a:srcRect l="45489" t="50455" r="24703" b="24530"/>
            <a:stretch/>
          </p:blipFill>
          <p:spPr>
            <a:xfrm>
              <a:off x="5747267" y="3429000"/>
              <a:ext cx="3308205" cy="1561617"/>
            </a:xfrm>
            <a:prstGeom prst="rect">
              <a:avLst/>
            </a:prstGeom>
            <a:ln>
              <a:solidFill>
                <a:schemeClr val="accent1"/>
              </a:solidFill>
            </a:ln>
          </p:spPr>
        </p:pic>
        <p:sp>
          <p:nvSpPr>
            <p:cNvPr id="12" name="Oval 11"/>
            <p:cNvSpPr/>
            <p:nvPr/>
          </p:nvSpPr>
          <p:spPr>
            <a:xfrm>
              <a:off x="7494105" y="3519398"/>
              <a:ext cx="675860" cy="505952"/>
            </a:xfrm>
            <a:prstGeom prst="ellipse">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8" name="Straight Connector 17">
              <a:extLst>
                <a:ext uri="{FF2B5EF4-FFF2-40B4-BE49-F238E27FC236}">
                  <a16:creationId xmlns:a16="http://schemas.microsoft.com/office/drawing/2014/main" id="{42F70855-600E-4EA4-BD1C-0F8A2B4DC852}"/>
                </a:ext>
              </a:extLst>
            </p:cNvPr>
            <p:cNvCxnSpPr>
              <a:cxnSpLocks/>
            </p:cNvCxnSpPr>
            <p:nvPr/>
          </p:nvCxnSpPr>
          <p:spPr>
            <a:xfrm flipV="1">
              <a:off x="5466522" y="3955776"/>
              <a:ext cx="2027583" cy="1421296"/>
            </a:xfrm>
            <a:prstGeom prst="line">
              <a:avLst/>
            </a:prstGeom>
            <a:ln w="3810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2" name="Slide Number Placeholder 1">
            <a:extLst>
              <a:ext uri="{FF2B5EF4-FFF2-40B4-BE49-F238E27FC236}">
                <a16:creationId xmlns:a16="http://schemas.microsoft.com/office/drawing/2014/main" id="{8261C4C5-AA99-4DB2-8468-659B944EF5C5}"/>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B524A7E-31A5-48EC-A9DB-A73A057130F8}" type="slidenum">
              <a:rPr kumimoji="0" lang="en-GB"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491D10D0-4374-48F3-9C78-8742D74902DF}"/>
              </a:ext>
            </a:extLst>
          </p:cNvPr>
          <p:cNvSpPr/>
          <p:nvPr/>
        </p:nvSpPr>
        <p:spPr>
          <a:xfrm>
            <a:off x="274874" y="178296"/>
            <a:ext cx="8869126" cy="92333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b-NO" sz="2200" b="1" i="0" u="none" strike="noStrike" kern="1200" cap="none" spc="0" normalizeH="0" baseline="0" noProof="0" dirty="0" err="1">
                <a:ln>
                  <a:noFill/>
                </a:ln>
                <a:solidFill>
                  <a:srgbClr val="000000"/>
                </a:solidFill>
                <a:effectLst/>
                <a:uLnTx/>
                <a:uFillTx/>
                <a:latin typeface="Calibri" panose="020F0502020204030204"/>
                <a:ea typeface="+mn-ea"/>
                <a:cs typeface="+mn-cs"/>
              </a:rPr>
              <a:t>Overviewing</a:t>
            </a:r>
            <a:r>
              <a:rPr kumimoji="0" lang="nb-NO" sz="2200" b="1" i="0" u="none" strike="noStrike" kern="1200" cap="none" spc="0" normalizeH="0" baseline="0" noProof="0" dirty="0">
                <a:ln>
                  <a:noFill/>
                </a:ln>
                <a:solidFill>
                  <a:srgbClr val="000000"/>
                </a:solidFill>
                <a:effectLst/>
                <a:uLnTx/>
                <a:uFillTx/>
                <a:latin typeface="Calibri" panose="020F0502020204030204"/>
                <a:ea typeface="+mn-ea"/>
                <a:cs typeface="+mn-cs"/>
              </a:rPr>
              <a:t> files and </a:t>
            </a:r>
            <a:r>
              <a:rPr kumimoji="0" lang="nb-NO" sz="2200" b="1" i="0" u="none" strike="noStrike" kern="1200" cap="none" spc="0" normalizeH="0" baseline="0" noProof="0" dirty="0" err="1">
                <a:ln>
                  <a:noFill/>
                </a:ln>
                <a:solidFill>
                  <a:srgbClr val="000000"/>
                </a:solidFill>
                <a:effectLst/>
                <a:uLnTx/>
                <a:uFillTx/>
                <a:latin typeface="Calibri" panose="020F0502020204030204"/>
                <a:ea typeface="+mn-ea"/>
                <a:cs typeface="+mn-cs"/>
              </a:rPr>
              <a:t>results</a:t>
            </a:r>
            <a:r>
              <a:rPr kumimoji="0" lang="nb-NO" sz="2200" b="1" i="0" u="none" strike="noStrike" kern="1200" cap="none" spc="0" normalizeH="0" baseline="0" noProof="0" dirty="0">
                <a:ln>
                  <a:noFill/>
                </a:ln>
                <a:solidFill>
                  <a:srgbClr val="000000"/>
                </a:solidFill>
                <a:effectLst/>
                <a:uLnTx/>
                <a:uFillTx/>
                <a:latin typeface="Calibri" panose="020F0502020204030204"/>
                <a:ea typeface="+mn-ea"/>
                <a:cs typeface="+mn-cs"/>
              </a:rPr>
              <a:t> in R</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b-NO" sz="1000" b="1" i="0" u="none" strike="noStrike" kern="1200" cap="none" spc="0" normalizeH="0" baseline="0" noProof="0" dirty="0">
              <a:ln>
                <a:noFill/>
              </a:ln>
              <a:solidFill>
                <a:srgbClr val="000000"/>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b-NO" sz="2200" i="1" dirty="0">
                <a:solidFill>
                  <a:srgbClr val="000000"/>
                </a:solidFill>
                <a:latin typeface="Calibri" panose="020F0502020204030204"/>
              </a:rPr>
              <a:t>5. </a:t>
            </a:r>
            <a:r>
              <a:rPr kumimoji="0" lang="nb-NO" sz="2200" i="1" u="none" strike="noStrike" kern="1200" cap="none" spc="0" normalizeH="0" baseline="0" noProof="0" dirty="0">
                <a:ln>
                  <a:noFill/>
                </a:ln>
                <a:solidFill>
                  <a:srgbClr val="000000"/>
                </a:solidFill>
                <a:effectLst/>
                <a:uLnTx/>
                <a:uFillTx/>
                <a:latin typeface="Calibri" panose="020F0502020204030204"/>
                <a:ea typeface="+mn-ea"/>
                <a:cs typeface="+mn-cs"/>
              </a:rPr>
              <a:t>How to </a:t>
            </a:r>
            <a:r>
              <a:rPr kumimoji="0" lang="nb-NO" sz="2200" i="1" u="none" strike="noStrike" kern="1200" cap="none" spc="0" normalizeH="0" baseline="0" noProof="0" dirty="0" err="1">
                <a:ln>
                  <a:noFill/>
                </a:ln>
                <a:solidFill>
                  <a:srgbClr val="000000"/>
                </a:solidFill>
                <a:effectLst/>
                <a:uLnTx/>
                <a:uFillTx/>
                <a:latin typeface="Calibri" panose="020F0502020204030204"/>
                <a:ea typeface="+mn-ea"/>
                <a:cs typeface="+mn-cs"/>
              </a:rPr>
              <a:t>find</a:t>
            </a:r>
            <a:r>
              <a:rPr kumimoji="0" lang="nb-NO" sz="2200" i="1" u="none" strike="noStrike" kern="1200" cap="none" spc="0" normalizeH="0" baseline="0" noProof="0" dirty="0">
                <a:ln>
                  <a:noFill/>
                </a:ln>
                <a:solidFill>
                  <a:srgbClr val="000000"/>
                </a:solidFill>
                <a:effectLst/>
                <a:uLnTx/>
                <a:uFillTx/>
                <a:latin typeface="Calibri" panose="020F0502020204030204"/>
                <a:ea typeface="+mn-ea"/>
                <a:cs typeface="+mn-cs"/>
              </a:rPr>
              <a:t> and </a:t>
            </a:r>
            <a:r>
              <a:rPr kumimoji="0" lang="nb-NO" sz="2200" i="1" u="none" strike="noStrike" kern="1200" cap="none" spc="0" normalizeH="0" baseline="0" noProof="0" dirty="0" err="1">
                <a:ln>
                  <a:noFill/>
                </a:ln>
                <a:solidFill>
                  <a:srgbClr val="000000"/>
                </a:solidFill>
                <a:effectLst/>
                <a:uLnTx/>
                <a:uFillTx/>
                <a:latin typeface="Calibri" panose="020F0502020204030204"/>
                <a:ea typeface="+mn-ea"/>
                <a:cs typeface="+mn-cs"/>
              </a:rPr>
              <a:t>change</a:t>
            </a:r>
            <a:r>
              <a:rPr kumimoji="0" lang="nb-NO" sz="2200" i="1" u="none" strike="noStrike" kern="1200" cap="none" spc="0" normalizeH="0" baseline="0" noProof="0" dirty="0">
                <a:ln>
                  <a:noFill/>
                </a:ln>
                <a:solidFill>
                  <a:srgbClr val="000000"/>
                </a:solidFill>
                <a:effectLst/>
                <a:uLnTx/>
                <a:uFillTx/>
                <a:latin typeface="Calibri" panose="020F0502020204030204"/>
                <a:ea typeface="+mn-ea"/>
                <a:cs typeface="+mn-cs"/>
              </a:rPr>
              <a:t> </a:t>
            </a:r>
            <a:r>
              <a:rPr kumimoji="0" lang="nb-NO" sz="2200" i="1" u="none" strike="noStrike" kern="1200" cap="none" spc="0" normalizeH="0" baseline="0" noProof="0" dirty="0" err="1">
                <a:ln>
                  <a:noFill/>
                </a:ln>
                <a:solidFill>
                  <a:srgbClr val="000000"/>
                </a:solidFill>
                <a:effectLst/>
                <a:uLnTx/>
                <a:uFillTx/>
                <a:latin typeface="Calibri" panose="020F0502020204030204"/>
                <a:ea typeface="+mn-ea"/>
                <a:cs typeface="+mn-cs"/>
              </a:rPr>
              <a:t>the</a:t>
            </a:r>
            <a:r>
              <a:rPr kumimoji="0" lang="nb-NO" sz="2200" i="1" u="none" strike="noStrike" kern="1200" cap="none" spc="0" normalizeH="0" baseline="0" noProof="0" dirty="0">
                <a:ln>
                  <a:noFill/>
                </a:ln>
                <a:solidFill>
                  <a:srgbClr val="000000"/>
                </a:solidFill>
                <a:effectLst/>
                <a:uLnTx/>
                <a:uFillTx/>
                <a:latin typeface="Calibri" panose="020F0502020204030204"/>
                <a:ea typeface="+mn-ea"/>
                <a:cs typeface="+mn-cs"/>
              </a:rPr>
              <a:t> </a:t>
            </a:r>
            <a:r>
              <a:rPr kumimoji="0" lang="nb-NO" sz="2200" i="1" u="none" strike="noStrike" kern="1200" cap="none" spc="0" normalizeH="0" baseline="0" noProof="0" dirty="0" err="1">
                <a:ln>
                  <a:noFill/>
                </a:ln>
                <a:solidFill>
                  <a:srgbClr val="000000"/>
                </a:solidFill>
                <a:effectLst/>
                <a:uLnTx/>
                <a:uFillTx/>
                <a:latin typeface="Calibri" panose="020F0502020204030204"/>
                <a:ea typeface="+mn-ea"/>
                <a:cs typeface="+mn-cs"/>
              </a:rPr>
              <a:t>current</a:t>
            </a:r>
            <a:r>
              <a:rPr kumimoji="0" lang="nb-NO" sz="2200" i="1" u="none" strike="noStrike" kern="1200" cap="none" spc="0" normalizeH="0" baseline="0" noProof="0" dirty="0">
                <a:ln>
                  <a:noFill/>
                </a:ln>
                <a:solidFill>
                  <a:srgbClr val="000000"/>
                </a:solidFill>
                <a:effectLst/>
                <a:uLnTx/>
                <a:uFillTx/>
                <a:latin typeface="Calibri" panose="020F0502020204030204"/>
                <a:ea typeface="+mn-ea"/>
                <a:cs typeface="+mn-cs"/>
              </a:rPr>
              <a:t> </a:t>
            </a:r>
            <a:r>
              <a:rPr kumimoji="0" lang="nb-NO" sz="2200" i="1" u="none" strike="noStrike" kern="1200" cap="none" spc="0" normalizeH="0" baseline="0" noProof="0" dirty="0" err="1">
                <a:ln>
                  <a:noFill/>
                </a:ln>
                <a:solidFill>
                  <a:srgbClr val="000000"/>
                </a:solidFill>
                <a:effectLst/>
                <a:uLnTx/>
                <a:uFillTx/>
                <a:latin typeface="Calibri" panose="020F0502020204030204"/>
                <a:ea typeface="+mn-ea"/>
                <a:cs typeface="+mn-cs"/>
              </a:rPr>
              <a:t>working</a:t>
            </a:r>
            <a:r>
              <a:rPr kumimoji="0" lang="nb-NO" sz="2200" i="1" u="none" strike="noStrike" kern="1200" cap="none" spc="0" normalizeH="0" baseline="0" noProof="0" dirty="0">
                <a:ln>
                  <a:noFill/>
                </a:ln>
                <a:solidFill>
                  <a:srgbClr val="000000"/>
                </a:solidFill>
                <a:effectLst/>
                <a:uLnTx/>
                <a:uFillTx/>
                <a:latin typeface="Calibri" panose="020F0502020204030204"/>
                <a:ea typeface="+mn-ea"/>
                <a:cs typeface="+mn-cs"/>
              </a:rPr>
              <a:t> </a:t>
            </a:r>
            <a:r>
              <a:rPr kumimoji="0" lang="nb-NO" sz="2200" i="1" u="none" strike="noStrike" kern="1200" cap="none" spc="0" normalizeH="0" baseline="0" noProof="0" dirty="0" err="1">
                <a:ln>
                  <a:noFill/>
                </a:ln>
                <a:solidFill>
                  <a:srgbClr val="000000"/>
                </a:solidFill>
                <a:effectLst/>
                <a:uLnTx/>
                <a:uFillTx/>
                <a:latin typeface="Calibri" panose="020F0502020204030204"/>
                <a:ea typeface="+mn-ea"/>
                <a:cs typeface="+mn-cs"/>
              </a:rPr>
              <a:t>directory</a:t>
            </a:r>
            <a:r>
              <a:rPr kumimoji="0" lang="nb-NO" sz="2200" i="1" u="none" strike="noStrike" kern="1200" cap="none" spc="0" normalizeH="0" baseline="0" noProof="0" dirty="0">
                <a:ln>
                  <a:noFill/>
                </a:ln>
                <a:solidFill>
                  <a:srgbClr val="000000"/>
                </a:solidFill>
                <a:effectLst/>
                <a:uLnTx/>
                <a:uFillTx/>
                <a:latin typeface="Calibri" panose="020F0502020204030204"/>
                <a:ea typeface="+mn-ea"/>
                <a:cs typeface="+mn-cs"/>
              </a:rPr>
              <a:t>?</a:t>
            </a:r>
          </a:p>
        </p:txBody>
      </p:sp>
    </p:spTree>
    <p:extLst>
      <p:ext uri="{BB962C8B-B14F-4D97-AF65-F5344CB8AC3E}">
        <p14:creationId xmlns:p14="http://schemas.microsoft.com/office/powerpoint/2010/main" val="250808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ounded Rectangle 15">
            <a:extLst>
              <a:ext uri="{FF2B5EF4-FFF2-40B4-BE49-F238E27FC236}">
                <a16:creationId xmlns:a16="http://schemas.microsoft.com/office/drawing/2014/main" id="{64654AFC-3EB4-44DF-87EE-89FEECCF7214}"/>
              </a:ext>
            </a:extLst>
          </p:cNvPr>
          <p:cNvSpPr/>
          <p:nvPr/>
        </p:nvSpPr>
        <p:spPr>
          <a:xfrm>
            <a:off x="196703" y="1117936"/>
            <a:ext cx="8691230" cy="2417683"/>
          </a:xfrm>
          <a:prstGeom prst="roundRect">
            <a:avLst/>
          </a:prstGeom>
          <a:ln w="76200">
            <a:solidFill>
              <a:srgbClr val="C00000"/>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nb-NO" sz="1800" b="0" i="0" u="none" strike="noStrike" kern="1200" cap="none" spc="0" normalizeH="0" baseline="0" noProof="0" dirty="0">
                <a:ln>
                  <a:noFill/>
                </a:ln>
                <a:solidFill>
                  <a:prstClr val="black"/>
                </a:solidFill>
                <a:effectLst/>
                <a:uLnTx/>
                <a:uFillTx/>
                <a:latin typeface="Calibri" panose="020F0502020204030204"/>
                <a:ea typeface="+mn-ea"/>
                <a:cs typeface="+mn-cs"/>
              </a:rPr>
              <a:t>So, </a:t>
            </a:r>
            <a:r>
              <a:rPr kumimoji="0" lang="nb-NO" sz="1800" b="0" i="0" u="none" strike="noStrike" kern="1200" cap="none" spc="0" normalizeH="0" baseline="0" noProof="0" dirty="0" err="1">
                <a:ln>
                  <a:noFill/>
                </a:ln>
                <a:solidFill>
                  <a:prstClr val="black"/>
                </a:solidFill>
                <a:effectLst/>
                <a:uLnTx/>
                <a:uFillTx/>
                <a:latin typeface="Calibri" panose="020F0502020204030204"/>
                <a:ea typeface="+mn-ea"/>
                <a:cs typeface="+mn-cs"/>
              </a:rPr>
              <a:t>you</a:t>
            </a:r>
            <a:r>
              <a:rPr kumimoji="0" lang="nb-NO"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nb-NO" sz="1800" b="0" i="0" u="none" strike="noStrike" kern="1200" cap="none" spc="0" normalizeH="0" baseline="0" noProof="0" dirty="0" err="1">
                <a:ln>
                  <a:noFill/>
                </a:ln>
                <a:solidFill>
                  <a:prstClr val="black"/>
                </a:solidFill>
                <a:effectLst/>
                <a:uLnTx/>
                <a:uFillTx/>
                <a:latin typeface="Calibri" panose="020F0502020204030204"/>
                <a:ea typeface="+mn-ea"/>
                <a:cs typeface="+mn-cs"/>
              </a:rPr>
              <a:t>can</a:t>
            </a:r>
            <a:r>
              <a:rPr kumimoji="0" lang="nb-NO"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nb-NO" sz="1800" b="0" i="0" u="none" strike="noStrike" kern="1200" cap="none" spc="0" normalizeH="0" baseline="0" noProof="0" dirty="0" err="1">
                <a:ln>
                  <a:noFill/>
                </a:ln>
                <a:solidFill>
                  <a:prstClr val="black"/>
                </a:solidFill>
                <a:effectLst/>
                <a:uLnTx/>
                <a:uFillTx/>
                <a:latin typeface="Calibri" panose="020F0502020204030204"/>
                <a:ea typeface="+mn-ea"/>
                <a:cs typeface="+mn-cs"/>
              </a:rPr>
              <a:t>always</a:t>
            </a:r>
            <a:r>
              <a:rPr kumimoji="0" lang="nb-NO"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nb-NO" sz="1800" b="0" i="0" u="none" strike="noStrike" kern="1200" cap="none" spc="0" normalizeH="0" baseline="0" noProof="0" dirty="0" err="1">
                <a:ln>
                  <a:noFill/>
                </a:ln>
                <a:solidFill>
                  <a:prstClr val="black"/>
                </a:solidFill>
                <a:effectLst/>
                <a:uLnTx/>
                <a:uFillTx/>
                <a:latin typeface="Calibri" panose="020F0502020204030204"/>
                <a:ea typeface="+mn-ea"/>
                <a:cs typeface="+mn-cs"/>
              </a:rPr>
              <a:t>find</a:t>
            </a:r>
            <a:r>
              <a:rPr kumimoji="0" lang="nb-NO"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nb-NO" sz="1800" b="0" i="0" u="none" strike="noStrike" kern="1200" cap="none" spc="0" normalizeH="0" baseline="0" noProof="0" dirty="0" err="1">
                <a:ln>
                  <a:noFill/>
                </a:ln>
                <a:solidFill>
                  <a:prstClr val="black"/>
                </a:solidFill>
                <a:effectLst/>
                <a:uLnTx/>
                <a:uFillTx/>
                <a:latin typeface="Calibri" panose="020F0502020204030204"/>
                <a:ea typeface="+mn-ea"/>
                <a:cs typeface="+mn-cs"/>
              </a:rPr>
              <a:t>the</a:t>
            </a:r>
            <a:r>
              <a:rPr kumimoji="0" lang="nb-NO"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nb-NO" sz="1800" b="0" i="0" u="none" strike="noStrike" kern="1200" cap="none" spc="0" normalizeH="0" baseline="0" noProof="0" dirty="0" err="1">
                <a:ln>
                  <a:noFill/>
                </a:ln>
                <a:solidFill>
                  <a:prstClr val="black"/>
                </a:solidFill>
                <a:effectLst/>
                <a:uLnTx/>
                <a:uFillTx/>
                <a:latin typeface="Calibri" panose="020F0502020204030204"/>
                <a:ea typeface="+mn-ea"/>
                <a:cs typeface="+mn-cs"/>
              </a:rPr>
              <a:t>current</a:t>
            </a:r>
            <a:r>
              <a:rPr kumimoji="0" lang="nb-NO"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nb-NO" sz="1800" b="0" i="0" u="none" strike="noStrike" kern="1200" cap="none" spc="0" normalizeH="0" baseline="0" noProof="0" dirty="0" err="1">
                <a:ln>
                  <a:noFill/>
                </a:ln>
                <a:solidFill>
                  <a:prstClr val="black"/>
                </a:solidFill>
                <a:effectLst/>
                <a:uLnTx/>
                <a:uFillTx/>
                <a:latin typeface="Calibri" panose="020F0502020204030204"/>
                <a:ea typeface="+mn-ea"/>
                <a:cs typeface="+mn-cs"/>
              </a:rPr>
              <a:t>working</a:t>
            </a:r>
            <a:r>
              <a:rPr kumimoji="0" lang="nb-NO"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nb-NO" sz="1800" b="0" i="0" u="none" strike="noStrike" kern="1200" cap="none" spc="0" normalizeH="0" baseline="0" noProof="0" dirty="0" err="1">
                <a:ln>
                  <a:noFill/>
                </a:ln>
                <a:solidFill>
                  <a:prstClr val="black"/>
                </a:solidFill>
                <a:effectLst/>
                <a:uLnTx/>
                <a:uFillTx/>
                <a:latin typeface="Calibri" panose="020F0502020204030204"/>
                <a:ea typeface="+mn-ea"/>
                <a:cs typeface="+mn-cs"/>
              </a:rPr>
              <a:t>directory</a:t>
            </a:r>
            <a:r>
              <a:rPr kumimoji="0" lang="nb-NO" sz="1800" b="0" i="0" u="none" strike="noStrike" kern="1200" cap="none" spc="0" normalizeH="0" baseline="0" noProof="0" dirty="0">
                <a:ln>
                  <a:noFill/>
                </a:ln>
                <a:solidFill>
                  <a:prstClr val="black"/>
                </a:solidFill>
                <a:effectLst/>
                <a:uLnTx/>
                <a:uFillTx/>
                <a:latin typeface="Calibri" panose="020F0502020204030204"/>
                <a:ea typeface="+mn-ea"/>
                <a:cs typeface="+mn-cs"/>
              </a:rPr>
              <a:t> by </a:t>
            </a:r>
            <a:r>
              <a:rPr kumimoji="0" lang="nb-NO" sz="1800" b="0" i="0" u="none" strike="noStrike" kern="1200" cap="none" spc="0" normalizeH="0" baseline="0" noProof="0" dirty="0" err="1">
                <a:ln>
                  <a:noFill/>
                </a:ln>
                <a:solidFill>
                  <a:prstClr val="black"/>
                </a:solidFill>
                <a:effectLst/>
                <a:uLnTx/>
                <a:uFillTx/>
                <a:latin typeface="Calibri" panose="020F0502020204030204"/>
                <a:ea typeface="+mn-ea"/>
                <a:cs typeface="+mn-cs"/>
              </a:rPr>
              <a:t>using</a:t>
            </a:r>
            <a:r>
              <a:rPr kumimoji="0" lang="nb-NO"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nb-NO" sz="1800" b="0" i="0" u="none" strike="noStrike" kern="1200" cap="none" spc="0" normalizeH="0" baseline="0" noProof="0" dirty="0" err="1">
                <a:ln>
                  <a:noFill/>
                </a:ln>
                <a:solidFill>
                  <a:prstClr val="black"/>
                </a:solidFill>
                <a:effectLst/>
                <a:uLnTx/>
                <a:uFillTx/>
                <a:latin typeface="Calibri" panose="020F0502020204030204"/>
                <a:ea typeface="+mn-ea"/>
                <a:cs typeface="+mn-cs"/>
              </a:rPr>
              <a:t>the</a:t>
            </a:r>
            <a:r>
              <a:rPr kumimoji="0" lang="nb-NO"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nb-NO" sz="1800" b="0" i="0" u="none" strike="noStrike" kern="1200" cap="none" spc="0" normalizeH="0" baseline="0" noProof="0" dirty="0" err="1">
                <a:ln>
                  <a:noFill/>
                </a:ln>
                <a:solidFill>
                  <a:prstClr val="black"/>
                </a:solidFill>
                <a:effectLst/>
                <a:uLnTx/>
                <a:uFillTx/>
                <a:latin typeface="Calibri" panose="020F0502020204030204"/>
                <a:ea typeface="+mn-ea"/>
                <a:cs typeface="+mn-cs"/>
              </a:rPr>
              <a:t>command</a:t>
            </a:r>
            <a:r>
              <a:rPr kumimoji="0" lang="nb-NO"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nb-NO" sz="1800" b="0" i="0" u="none" strike="noStrike" kern="1200" cap="none" spc="0" normalizeH="0" baseline="0" noProof="0" dirty="0" err="1">
                <a:ln>
                  <a:noFill/>
                </a:ln>
                <a:solidFill>
                  <a:prstClr val="black"/>
                </a:solidFill>
                <a:effectLst/>
                <a:uLnTx/>
                <a:uFillTx/>
                <a:latin typeface="Calibri" panose="020F0502020204030204"/>
                <a:ea typeface="+mn-ea"/>
                <a:cs typeface="+mn-cs"/>
              </a:rPr>
              <a:t>getwd</a:t>
            </a:r>
            <a:r>
              <a:rPr kumimoji="0" lang="nb-NO" sz="1800" b="0"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srgbClr val="0000FF"/>
                </a:solidFill>
                <a:effectLst/>
                <a:uLnTx/>
                <a:uFillTx/>
                <a:latin typeface="Lucida Console" panose="020B0609040504020204" pitchFamily="49" charset="0"/>
                <a:ea typeface="+mn-ea"/>
                <a:cs typeface="+mn-cs"/>
              </a:rPr>
              <a:t>&gt; </a:t>
            </a:r>
            <a:r>
              <a:rPr kumimoji="0" lang="en-US" altLang="en-US" sz="1800" b="0" i="0" u="none" strike="noStrike" kern="1200" cap="none" spc="0" normalizeH="0" baseline="0" noProof="0" dirty="0" err="1">
                <a:ln>
                  <a:noFill/>
                </a:ln>
                <a:solidFill>
                  <a:srgbClr val="0000FF"/>
                </a:solidFill>
                <a:effectLst/>
                <a:uLnTx/>
                <a:uFillTx/>
                <a:latin typeface="Lucida Console" panose="020B0609040504020204" pitchFamily="49" charset="0"/>
                <a:ea typeface="+mn-ea"/>
                <a:cs typeface="+mn-cs"/>
              </a:rPr>
              <a:t>getwd</a:t>
            </a:r>
            <a:r>
              <a:rPr kumimoji="0" lang="en-US" altLang="en-US" sz="1800" b="0" i="0" u="none" strike="noStrike" kern="1200" cap="none" spc="0" normalizeH="0" baseline="0" noProof="0" dirty="0">
                <a:ln>
                  <a:noFill/>
                </a:ln>
                <a:solidFill>
                  <a:srgbClr val="0000FF"/>
                </a:solidFill>
                <a:effectLst/>
                <a:uLnTx/>
                <a:uFillTx/>
                <a:latin typeface="Lucida Console" panose="020B060904050402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srgbClr val="0000FF"/>
                </a:solidFill>
                <a:effectLst/>
                <a:uLnTx/>
                <a:uFillTx/>
                <a:latin typeface="Lucida Console" panose="020B0609040504020204" pitchFamily="49" charset="0"/>
                <a:ea typeface="+mn-ea"/>
                <a:cs typeface="+mn-cs"/>
              </a:rPr>
              <a:t>[1] “C:/My Documents/Nord/TEACHING/BI229F/2018/“</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500" b="0" i="0" u="none" strike="noStrike" kern="1200" cap="none" spc="0" normalizeH="0" baseline="0" noProof="0" dirty="0">
              <a:ln>
                <a:noFill/>
              </a:ln>
              <a:solidFill>
                <a:srgbClr val="0000FF"/>
              </a:solidFill>
              <a:effectLst/>
              <a:uLnTx/>
              <a:uFillTx/>
              <a:latin typeface="Lucida Console" panose="020B060904050402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nb-NO" sz="1800" b="0" i="0" u="none" strike="noStrike" kern="1200" cap="none" spc="0" normalizeH="0" baseline="0" noProof="0" dirty="0">
                <a:ln>
                  <a:noFill/>
                </a:ln>
                <a:solidFill>
                  <a:prstClr val="black"/>
                </a:solidFill>
                <a:effectLst/>
                <a:uLnTx/>
                <a:uFillTx/>
                <a:latin typeface="Calibri" panose="020F0502020204030204"/>
                <a:ea typeface="+mn-ea"/>
                <a:cs typeface="+mn-cs"/>
              </a:rPr>
              <a:t>… and </a:t>
            </a:r>
            <a:r>
              <a:rPr kumimoji="0" lang="nb-NO" sz="1800" b="0" i="0" u="none" strike="noStrike" kern="1200" cap="none" spc="0" normalizeH="0" baseline="0" noProof="0" dirty="0" err="1">
                <a:ln>
                  <a:noFill/>
                </a:ln>
                <a:solidFill>
                  <a:prstClr val="black"/>
                </a:solidFill>
                <a:effectLst/>
                <a:uLnTx/>
                <a:uFillTx/>
                <a:latin typeface="Calibri" panose="020F0502020204030204"/>
                <a:ea typeface="+mn-ea"/>
                <a:cs typeface="+mn-cs"/>
              </a:rPr>
              <a:t>you</a:t>
            </a:r>
            <a:r>
              <a:rPr kumimoji="0" lang="nb-NO"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nb-NO" sz="1800" b="0" i="0" u="none" strike="noStrike" kern="1200" cap="none" spc="0" normalizeH="0" baseline="0" noProof="0" dirty="0" err="1">
                <a:ln>
                  <a:noFill/>
                </a:ln>
                <a:solidFill>
                  <a:prstClr val="black"/>
                </a:solidFill>
                <a:effectLst/>
                <a:uLnTx/>
                <a:uFillTx/>
                <a:latin typeface="Calibri" panose="020F0502020204030204"/>
                <a:ea typeface="+mn-ea"/>
                <a:cs typeface="+mn-cs"/>
              </a:rPr>
              <a:t>can</a:t>
            </a:r>
            <a:r>
              <a:rPr kumimoji="0" lang="nb-NO"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nb-NO" sz="1800" b="0" i="0" u="none" strike="noStrike" kern="1200" cap="none" spc="0" normalizeH="0" baseline="0" noProof="0" dirty="0" err="1">
                <a:ln>
                  <a:noFill/>
                </a:ln>
                <a:solidFill>
                  <a:prstClr val="black"/>
                </a:solidFill>
                <a:effectLst/>
                <a:uLnTx/>
                <a:uFillTx/>
                <a:latin typeface="Calibri" panose="020F0502020204030204"/>
                <a:ea typeface="+mn-ea"/>
                <a:cs typeface="+mn-cs"/>
              </a:rPr>
              <a:t>always</a:t>
            </a:r>
            <a:r>
              <a:rPr kumimoji="0" lang="nb-NO"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nb-NO" sz="1800" b="0" i="0" u="none" strike="noStrike" kern="1200" cap="none" spc="0" normalizeH="0" baseline="0" noProof="0" dirty="0" err="1">
                <a:ln>
                  <a:noFill/>
                </a:ln>
                <a:solidFill>
                  <a:prstClr val="black"/>
                </a:solidFill>
                <a:effectLst/>
                <a:uLnTx/>
                <a:uFillTx/>
                <a:latin typeface="Calibri" panose="020F0502020204030204"/>
                <a:ea typeface="+mn-ea"/>
                <a:cs typeface="+mn-cs"/>
              </a:rPr>
              <a:t>change</a:t>
            </a:r>
            <a:r>
              <a:rPr kumimoji="0" lang="nb-NO"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nb-NO" sz="1800" b="0" i="0" u="none" strike="noStrike" kern="1200" cap="none" spc="0" normalizeH="0" baseline="0" noProof="0" dirty="0" err="1">
                <a:ln>
                  <a:noFill/>
                </a:ln>
                <a:solidFill>
                  <a:prstClr val="black"/>
                </a:solidFill>
                <a:effectLst/>
                <a:uLnTx/>
                <a:uFillTx/>
                <a:latin typeface="Calibri" panose="020F0502020204030204"/>
                <a:ea typeface="+mn-ea"/>
                <a:cs typeface="+mn-cs"/>
              </a:rPr>
              <a:t>the</a:t>
            </a:r>
            <a:r>
              <a:rPr kumimoji="0" lang="nb-NO"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nb-NO" sz="1800" b="0" i="0" u="none" strike="noStrike" kern="1200" cap="none" spc="0" normalizeH="0" baseline="0" noProof="0" dirty="0" err="1">
                <a:ln>
                  <a:noFill/>
                </a:ln>
                <a:solidFill>
                  <a:prstClr val="black"/>
                </a:solidFill>
                <a:effectLst/>
                <a:uLnTx/>
                <a:uFillTx/>
                <a:latin typeface="Calibri" panose="020F0502020204030204"/>
                <a:ea typeface="+mn-ea"/>
                <a:cs typeface="+mn-cs"/>
              </a:rPr>
              <a:t>working</a:t>
            </a:r>
            <a:r>
              <a:rPr kumimoji="0" lang="nb-NO"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nb-NO" sz="1800" b="0" i="0" u="none" strike="noStrike" kern="1200" cap="none" spc="0" normalizeH="0" baseline="0" noProof="0" dirty="0" err="1">
                <a:ln>
                  <a:noFill/>
                </a:ln>
                <a:solidFill>
                  <a:prstClr val="black"/>
                </a:solidFill>
                <a:effectLst/>
                <a:uLnTx/>
                <a:uFillTx/>
                <a:latin typeface="Calibri" panose="020F0502020204030204"/>
                <a:ea typeface="+mn-ea"/>
                <a:cs typeface="+mn-cs"/>
              </a:rPr>
              <a:t>directory</a:t>
            </a:r>
            <a:r>
              <a:rPr kumimoji="0" lang="nb-NO" sz="1800" b="0" i="0" u="none" strike="noStrike" kern="1200" cap="none" spc="0" normalizeH="0" baseline="0" noProof="0" dirty="0">
                <a:ln>
                  <a:noFill/>
                </a:ln>
                <a:solidFill>
                  <a:prstClr val="black"/>
                </a:solidFill>
                <a:effectLst/>
                <a:uLnTx/>
                <a:uFillTx/>
                <a:latin typeface="Calibri" panose="020F0502020204030204"/>
                <a:ea typeface="+mn-ea"/>
                <a:cs typeface="+mn-cs"/>
              </a:rPr>
              <a:t> by </a:t>
            </a:r>
            <a:r>
              <a:rPr kumimoji="0" lang="nb-NO" sz="1800" b="0" i="0" u="none" strike="noStrike" kern="1200" cap="none" spc="0" normalizeH="0" baseline="0" noProof="0" dirty="0" err="1">
                <a:ln>
                  <a:noFill/>
                </a:ln>
                <a:solidFill>
                  <a:prstClr val="black"/>
                </a:solidFill>
                <a:effectLst/>
                <a:uLnTx/>
                <a:uFillTx/>
                <a:latin typeface="Calibri" panose="020F0502020204030204"/>
                <a:ea typeface="+mn-ea"/>
                <a:cs typeface="+mn-cs"/>
              </a:rPr>
              <a:t>using</a:t>
            </a:r>
            <a:r>
              <a:rPr kumimoji="0" lang="nb-NO"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nb-NO" sz="1800" b="0" i="0" u="none" strike="noStrike" kern="1200" cap="none" spc="0" normalizeH="0" baseline="0" noProof="0" dirty="0" err="1">
                <a:ln>
                  <a:noFill/>
                </a:ln>
                <a:solidFill>
                  <a:prstClr val="black"/>
                </a:solidFill>
                <a:effectLst/>
                <a:uLnTx/>
                <a:uFillTx/>
                <a:latin typeface="Calibri" panose="020F0502020204030204"/>
                <a:ea typeface="+mn-ea"/>
                <a:cs typeface="+mn-cs"/>
              </a:rPr>
              <a:t>the</a:t>
            </a:r>
            <a:r>
              <a:rPr kumimoji="0" lang="nb-NO"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nb-NO" sz="1800" b="0" i="0" u="none" strike="noStrike" kern="1200" cap="none" spc="0" normalizeH="0" baseline="0" noProof="0" dirty="0" err="1">
                <a:ln>
                  <a:noFill/>
                </a:ln>
                <a:solidFill>
                  <a:prstClr val="black"/>
                </a:solidFill>
                <a:effectLst/>
                <a:uLnTx/>
                <a:uFillTx/>
                <a:latin typeface="Calibri" panose="020F0502020204030204"/>
                <a:ea typeface="+mn-ea"/>
                <a:cs typeface="+mn-cs"/>
              </a:rPr>
              <a:t>command</a:t>
            </a:r>
            <a:r>
              <a:rPr kumimoji="0" lang="nb-NO"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nb-NO" sz="1800" b="0" i="0" u="none" strike="noStrike" kern="1200" cap="none" spc="0" normalizeH="0" baseline="0" noProof="0" dirty="0" err="1">
                <a:ln>
                  <a:noFill/>
                </a:ln>
                <a:solidFill>
                  <a:prstClr val="black"/>
                </a:solidFill>
                <a:effectLst/>
                <a:uLnTx/>
                <a:uFillTx/>
                <a:latin typeface="Calibri" panose="020F0502020204030204"/>
                <a:ea typeface="+mn-ea"/>
                <a:cs typeface="+mn-cs"/>
              </a:rPr>
              <a:t>setwd</a:t>
            </a:r>
            <a:r>
              <a:rPr kumimoji="0" lang="nb-NO" sz="1800" b="0" i="0" u="none" strike="noStrike" kern="1200" cap="none" spc="0" normalizeH="0" baseline="0" noProof="0" dirty="0">
                <a:ln>
                  <a:noFill/>
                </a:ln>
                <a:solidFill>
                  <a:prstClr val="black"/>
                </a:solidFill>
                <a:effectLst/>
                <a:uLnTx/>
                <a:uFillTx/>
                <a:latin typeface="Calibri" panose="020F0502020204030204"/>
                <a:ea typeface="+mn-ea"/>
                <a:cs typeface="+mn-cs"/>
              </a:rPr>
              <a:t>():</a:t>
            </a:r>
            <a:endPar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srgbClr val="0000FF"/>
                </a:solidFill>
                <a:effectLst/>
                <a:uLnTx/>
                <a:uFillTx/>
                <a:latin typeface="Lucida Console" panose="020B0609040504020204" pitchFamily="49" charset="0"/>
                <a:ea typeface="+mn-ea"/>
                <a:cs typeface="+mn-cs"/>
              </a:rPr>
              <a:t>&gt; </a:t>
            </a:r>
            <a:r>
              <a:rPr kumimoji="0" lang="en-US" altLang="en-US" sz="1800" b="0" i="0" u="none" strike="noStrike" kern="1200" cap="none" spc="0" normalizeH="0" baseline="0" noProof="0" dirty="0" err="1">
                <a:ln>
                  <a:noFill/>
                </a:ln>
                <a:solidFill>
                  <a:srgbClr val="0000FF"/>
                </a:solidFill>
                <a:effectLst/>
                <a:uLnTx/>
                <a:uFillTx/>
                <a:latin typeface="Lucida Console" panose="020B0609040504020204" pitchFamily="49" charset="0"/>
                <a:ea typeface="+mn-ea"/>
                <a:cs typeface="+mn-cs"/>
              </a:rPr>
              <a:t>setwd</a:t>
            </a:r>
            <a:r>
              <a:rPr kumimoji="0" lang="en-US" altLang="en-US" sz="1800" b="0" i="0" u="none" strike="noStrike" kern="1200" cap="none" spc="0" normalizeH="0" baseline="0" noProof="0" dirty="0">
                <a:ln>
                  <a:noFill/>
                </a:ln>
                <a:solidFill>
                  <a:srgbClr val="0000FF"/>
                </a:solidFill>
                <a:effectLst/>
                <a:uLnTx/>
                <a:uFillTx/>
                <a:latin typeface="Lucida Console" panose="020B0609040504020204" pitchFamily="49" charset="0"/>
                <a:ea typeface="+mn-ea"/>
                <a:cs typeface="+mn-cs"/>
              </a:rPr>
              <a:t>("C:/Users/Joost/Documents/MyCourse/")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500" b="0" i="0" u="none" strike="noStrike" kern="1200" cap="none" spc="0" normalizeH="0" baseline="0" noProof="0" dirty="0">
              <a:ln>
                <a:noFill/>
              </a:ln>
              <a:solidFill>
                <a:srgbClr val="0000FF"/>
              </a:solidFill>
              <a:effectLst/>
              <a:uLnTx/>
              <a:uFillTx/>
              <a:latin typeface="Lucida Console" panose="020B060904050402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mn-ea"/>
                <a:cs typeface="+mn-cs"/>
              </a:rPr>
              <a:t>However, if you are still unsure about your working directory, “MAGICAL little arrow” will safe you!</a:t>
            </a:r>
          </a:p>
        </p:txBody>
      </p:sp>
      <p:pic>
        <p:nvPicPr>
          <p:cNvPr id="11" name="Picture 10"/>
          <p:cNvPicPr>
            <a:picLocks noChangeAspect="1"/>
          </p:cNvPicPr>
          <p:nvPr/>
        </p:nvPicPr>
        <p:blipFill rotWithShape="1">
          <a:blip r:embed="rId3"/>
          <a:srcRect l="45489" t="50455" r="24703" b="24530"/>
          <a:stretch/>
        </p:blipFill>
        <p:spPr>
          <a:xfrm>
            <a:off x="196702" y="3804497"/>
            <a:ext cx="6062193" cy="2861619"/>
          </a:xfrm>
          <a:prstGeom prst="rect">
            <a:avLst/>
          </a:prstGeom>
          <a:ln>
            <a:solidFill>
              <a:schemeClr val="accent1"/>
            </a:solidFill>
          </a:ln>
        </p:spPr>
      </p:pic>
      <p:sp>
        <p:nvSpPr>
          <p:cNvPr id="13" name="Rectangle 12"/>
          <p:cNvSpPr/>
          <p:nvPr/>
        </p:nvSpPr>
        <p:spPr>
          <a:xfrm>
            <a:off x="6258895" y="4298924"/>
            <a:ext cx="2885105" cy="203132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mn-ea"/>
                <a:cs typeface="+mn-cs"/>
              </a:rPr>
              <a:t>The “MAGICAL little arrow” contains a drop-down menu where you can set any folder from your file system as the working directory. It can also guide you back to your current working directory.</a:t>
            </a:r>
          </a:p>
        </p:txBody>
      </p:sp>
      <p:grpSp>
        <p:nvGrpSpPr>
          <p:cNvPr id="23" name="Group 22"/>
          <p:cNvGrpSpPr/>
          <p:nvPr/>
        </p:nvGrpSpPr>
        <p:grpSpPr>
          <a:xfrm>
            <a:off x="3476847" y="3075016"/>
            <a:ext cx="5300329" cy="1351283"/>
            <a:chOff x="3476847" y="3075016"/>
            <a:chExt cx="5300329" cy="1351283"/>
          </a:xfrm>
        </p:grpSpPr>
        <p:pic>
          <p:nvPicPr>
            <p:cNvPr id="17" name="Picture 16"/>
            <p:cNvPicPr>
              <a:picLocks noChangeAspect="1"/>
            </p:cNvPicPr>
            <p:nvPr/>
          </p:nvPicPr>
          <p:blipFill rotWithShape="1">
            <a:blip r:embed="rId3"/>
            <a:srcRect l="60824" t="53831" r="34208" b="42774"/>
            <a:stretch/>
          </p:blipFill>
          <p:spPr>
            <a:xfrm>
              <a:off x="5814235" y="3075016"/>
              <a:ext cx="2962941" cy="1138990"/>
            </a:xfrm>
            <a:prstGeom prst="rect">
              <a:avLst/>
            </a:prstGeom>
            <a:ln>
              <a:solidFill>
                <a:schemeClr val="accent1"/>
              </a:solidFill>
            </a:ln>
          </p:spPr>
        </p:pic>
        <p:cxnSp>
          <p:nvCxnSpPr>
            <p:cNvPr id="19" name="Straight Connector 18"/>
            <p:cNvCxnSpPr/>
            <p:nvPr/>
          </p:nvCxnSpPr>
          <p:spPr>
            <a:xfrm flipV="1">
              <a:off x="3476847" y="3075016"/>
              <a:ext cx="2337388" cy="113899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V="1">
              <a:off x="4412512" y="4214006"/>
              <a:ext cx="1401723" cy="212293"/>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12" name="Oval 11"/>
          <p:cNvSpPr/>
          <p:nvPr/>
        </p:nvSpPr>
        <p:spPr>
          <a:xfrm>
            <a:off x="7866320" y="3187311"/>
            <a:ext cx="910856" cy="892559"/>
          </a:xfrm>
          <a:prstGeom prst="ellipse">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Slide Number Placeholder 1">
            <a:extLst>
              <a:ext uri="{FF2B5EF4-FFF2-40B4-BE49-F238E27FC236}">
                <a16:creationId xmlns:a16="http://schemas.microsoft.com/office/drawing/2014/main" id="{5F827DFA-D197-487D-A722-4F8881DE12D9}"/>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B524A7E-31A5-48EC-A9DB-A73A057130F8}" type="slidenum">
              <a:rPr kumimoji="0" lang="en-GB"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ABC16DB2-15B3-4BDE-8ABA-27026DBDBDE3}"/>
              </a:ext>
            </a:extLst>
          </p:cNvPr>
          <p:cNvSpPr/>
          <p:nvPr/>
        </p:nvSpPr>
        <p:spPr>
          <a:xfrm>
            <a:off x="274874" y="178296"/>
            <a:ext cx="8869126" cy="92333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b-NO" sz="2200" b="1" i="0" u="none" strike="noStrike" kern="1200" cap="none" spc="0" normalizeH="0" baseline="0" noProof="0" dirty="0" err="1">
                <a:ln>
                  <a:noFill/>
                </a:ln>
                <a:solidFill>
                  <a:srgbClr val="000000"/>
                </a:solidFill>
                <a:effectLst/>
                <a:uLnTx/>
                <a:uFillTx/>
                <a:latin typeface="Calibri" panose="020F0502020204030204"/>
                <a:ea typeface="+mn-ea"/>
                <a:cs typeface="+mn-cs"/>
              </a:rPr>
              <a:t>Overviewing</a:t>
            </a:r>
            <a:r>
              <a:rPr kumimoji="0" lang="nb-NO" sz="2200" b="1" i="0" u="none" strike="noStrike" kern="1200" cap="none" spc="0" normalizeH="0" baseline="0" noProof="0" dirty="0">
                <a:ln>
                  <a:noFill/>
                </a:ln>
                <a:solidFill>
                  <a:srgbClr val="000000"/>
                </a:solidFill>
                <a:effectLst/>
                <a:uLnTx/>
                <a:uFillTx/>
                <a:latin typeface="Calibri" panose="020F0502020204030204"/>
                <a:ea typeface="+mn-ea"/>
                <a:cs typeface="+mn-cs"/>
              </a:rPr>
              <a:t> files and </a:t>
            </a:r>
            <a:r>
              <a:rPr kumimoji="0" lang="nb-NO" sz="2200" b="1" i="0" u="none" strike="noStrike" kern="1200" cap="none" spc="0" normalizeH="0" baseline="0" noProof="0" dirty="0" err="1">
                <a:ln>
                  <a:noFill/>
                </a:ln>
                <a:solidFill>
                  <a:srgbClr val="000000"/>
                </a:solidFill>
                <a:effectLst/>
                <a:uLnTx/>
                <a:uFillTx/>
                <a:latin typeface="Calibri" panose="020F0502020204030204"/>
                <a:ea typeface="+mn-ea"/>
                <a:cs typeface="+mn-cs"/>
              </a:rPr>
              <a:t>results</a:t>
            </a:r>
            <a:r>
              <a:rPr kumimoji="0" lang="nb-NO" sz="2200" b="1" i="0" u="none" strike="noStrike" kern="1200" cap="none" spc="0" normalizeH="0" baseline="0" noProof="0" dirty="0">
                <a:ln>
                  <a:noFill/>
                </a:ln>
                <a:solidFill>
                  <a:srgbClr val="000000"/>
                </a:solidFill>
                <a:effectLst/>
                <a:uLnTx/>
                <a:uFillTx/>
                <a:latin typeface="Calibri" panose="020F0502020204030204"/>
                <a:ea typeface="+mn-ea"/>
                <a:cs typeface="+mn-cs"/>
              </a:rPr>
              <a:t> in R</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b-NO" sz="1000" b="1" i="0" u="none" strike="noStrike" kern="1200" cap="none" spc="0" normalizeH="0" baseline="0" noProof="0" dirty="0">
              <a:ln>
                <a:noFill/>
              </a:ln>
              <a:solidFill>
                <a:srgbClr val="000000"/>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b-NO" sz="2200" i="1" dirty="0">
                <a:solidFill>
                  <a:srgbClr val="000000"/>
                </a:solidFill>
                <a:latin typeface="Calibri" panose="020F0502020204030204"/>
              </a:rPr>
              <a:t>5. </a:t>
            </a:r>
            <a:r>
              <a:rPr kumimoji="0" lang="nb-NO" sz="2200" i="1" u="none" strike="noStrike" kern="1200" cap="none" spc="0" normalizeH="0" baseline="0" noProof="0" dirty="0">
                <a:ln>
                  <a:noFill/>
                </a:ln>
                <a:solidFill>
                  <a:srgbClr val="000000"/>
                </a:solidFill>
                <a:effectLst/>
                <a:uLnTx/>
                <a:uFillTx/>
                <a:latin typeface="Calibri" panose="020F0502020204030204"/>
                <a:ea typeface="+mn-ea"/>
                <a:cs typeface="+mn-cs"/>
              </a:rPr>
              <a:t>How to </a:t>
            </a:r>
            <a:r>
              <a:rPr kumimoji="0" lang="nb-NO" sz="2200" i="1" u="none" strike="noStrike" kern="1200" cap="none" spc="0" normalizeH="0" baseline="0" noProof="0" dirty="0" err="1">
                <a:ln>
                  <a:noFill/>
                </a:ln>
                <a:solidFill>
                  <a:srgbClr val="000000"/>
                </a:solidFill>
                <a:effectLst/>
                <a:uLnTx/>
                <a:uFillTx/>
                <a:latin typeface="Calibri" panose="020F0502020204030204"/>
                <a:ea typeface="+mn-ea"/>
                <a:cs typeface="+mn-cs"/>
              </a:rPr>
              <a:t>find</a:t>
            </a:r>
            <a:r>
              <a:rPr kumimoji="0" lang="nb-NO" sz="2200" i="1" u="none" strike="noStrike" kern="1200" cap="none" spc="0" normalizeH="0" baseline="0" noProof="0" dirty="0">
                <a:ln>
                  <a:noFill/>
                </a:ln>
                <a:solidFill>
                  <a:srgbClr val="000000"/>
                </a:solidFill>
                <a:effectLst/>
                <a:uLnTx/>
                <a:uFillTx/>
                <a:latin typeface="Calibri" panose="020F0502020204030204"/>
                <a:ea typeface="+mn-ea"/>
                <a:cs typeface="+mn-cs"/>
              </a:rPr>
              <a:t> and </a:t>
            </a:r>
            <a:r>
              <a:rPr kumimoji="0" lang="nb-NO" sz="2200" i="1" u="none" strike="noStrike" kern="1200" cap="none" spc="0" normalizeH="0" baseline="0" noProof="0" dirty="0" err="1">
                <a:ln>
                  <a:noFill/>
                </a:ln>
                <a:solidFill>
                  <a:srgbClr val="000000"/>
                </a:solidFill>
                <a:effectLst/>
                <a:uLnTx/>
                <a:uFillTx/>
                <a:latin typeface="Calibri" panose="020F0502020204030204"/>
                <a:ea typeface="+mn-ea"/>
                <a:cs typeface="+mn-cs"/>
              </a:rPr>
              <a:t>change</a:t>
            </a:r>
            <a:r>
              <a:rPr kumimoji="0" lang="nb-NO" sz="2200" i="1" u="none" strike="noStrike" kern="1200" cap="none" spc="0" normalizeH="0" baseline="0" noProof="0" dirty="0">
                <a:ln>
                  <a:noFill/>
                </a:ln>
                <a:solidFill>
                  <a:srgbClr val="000000"/>
                </a:solidFill>
                <a:effectLst/>
                <a:uLnTx/>
                <a:uFillTx/>
                <a:latin typeface="Calibri" panose="020F0502020204030204"/>
                <a:ea typeface="+mn-ea"/>
                <a:cs typeface="+mn-cs"/>
              </a:rPr>
              <a:t> </a:t>
            </a:r>
            <a:r>
              <a:rPr kumimoji="0" lang="nb-NO" sz="2200" i="1" u="none" strike="noStrike" kern="1200" cap="none" spc="0" normalizeH="0" baseline="0" noProof="0" dirty="0" err="1">
                <a:ln>
                  <a:noFill/>
                </a:ln>
                <a:solidFill>
                  <a:srgbClr val="000000"/>
                </a:solidFill>
                <a:effectLst/>
                <a:uLnTx/>
                <a:uFillTx/>
                <a:latin typeface="Calibri" panose="020F0502020204030204"/>
                <a:ea typeface="+mn-ea"/>
                <a:cs typeface="+mn-cs"/>
              </a:rPr>
              <a:t>the</a:t>
            </a:r>
            <a:r>
              <a:rPr kumimoji="0" lang="nb-NO" sz="2200" i="1" u="none" strike="noStrike" kern="1200" cap="none" spc="0" normalizeH="0" baseline="0" noProof="0" dirty="0">
                <a:ln>
                  <a:noFill/>
                </a:ln>
                <a:solidFill>
                  <a:srgbClr val="000000"/>
                </a:solidFill>
                <a:effectLst/>
                <a:uLnTx/>
                <a:uFillTx/>
                <a:latin typeface="Calibri" panose="020F0502020204030204"/>
                <a:ea typeface="+mn-ea"/>
                <a:cs typeface="+mn-cs"/>
              </a:rPr>
              <a:t> </a:t>
            </a:r>
            <a:r>
              <a:rPr kumimoji="0" lang="nb-NO" sz="2200" i="1" u="none" strike="noStrike" kern="1200" cap="none" spc="0" normalizeH="0" baseline="0" noProof="0" dirty="0" err="1">
                <a:ln>
                  <a:noFill/>
                </a:ln>
                <a:solidFill>
                  <a:srgbClr val="000000"/>
                </a:solidFill>
                <a:effectLst/>
                <a:uLnTx/>
                <a:uFillTx/>
                <a:latin typeface="Calibri" panose="020F0502020204030204"/>
                <a:ea typeface="+mn-ea"/>
                <a:cs typeface="+mn-cs"/>
              </a:rPr>
              <a:t>current</a:t>
            </a:r>
            <a:r>
              <a:rPr kumimoji="0" lang="nb-NO" sz="2200" i="1" u="none" strike="noStrike" kern="1200" cap="none" spc="0" normalizeH="0" baseline="0" noProof="0" dirty="0">
                <a:ln>
                  <a:noFill/>
                </a:ln>
                <a:solidFill>
                  <a:srgbClr val="000000"/>
                </a:solidFill>
                <a:effectLst/>
                <a:uLnTx/>
                <a:uFillTx/>
                <a:latin typeface="Calibri" panose="020F0502020204030204"/>
                <a:ea typeface="+mn-ea"/>
                <a:cs typeface="+mn-cs"/>
              </a:rPr>
              <a:t> </a:t>
            </a:r>
            <a:r>
              <a:rPr kumimoji="0" lang="nb-NO" sz="2200" i="1" u="none" strike="noStrike" kern="1200" cap="none" spc="0" normalizeH="0" baseline="0" noProof="0" dirty="0" err="1">
                <a:ln>
                  <a:noFill/>
                </a:ln>
                <a:solidFill>
                  <a:srgbClr val="000000"/>
                </a:solidFill>
                <a:effectLst/>
                <a:uLnTx/>
                <a:uFillTx/>
                <a:latin typeface="Calibri" panose="020F0502020204030204"/>
                <a:ea typeface="+mn-ea"/>
                <a:cs typeface="+mn-cs"/>
              </a:rPr>
              <a:t>working</a:t>
            </a:r>
            <a:r>
              <a:rPr kumimoji="0" lang="nb-NO" sz="2200" i="1" u="none" strike="noStrike" kern="1200" cap="none" spc="0" normalizeH="0" baseline="0" noProof="0" dirty="0">
                <a:ln>
                  <a:noFill/>
                </a:ln>
                <a:solidFill>
                  <a:srgbClr val="000000"/>
                </a:solidFill>
                <a:effectLst/>
                <a:uLnTx/>
                <a:uFillTx/>
                <a:latin typeface="Calibri" panose="020F0502020204030204"/>
                <a:ea typeface="+mn-ea"/>
                <a:cs typeface="+mn-cs"/>
              </a:rPr>
              <a:t> </a:t>
            </a:r>
            <a:r>
              <a:rPr kumimoji="0" lang="nb-NO" sz="2200" i="1" u="none" strike="noStrike" kern="1200" cap="none" spc="0" normalizeH="0" baseline="0" noProof="0" dirty="0" err="1">
                <a:ln>
                  <a:noFill/>
                </a:ln>
                <a:solidFill>
                  <a:srgbClr val="000000"/>
                </a:solidFill>
                <a:effectLst/>
                <a:uLnTx/>
                <a:uFillTx/>
                <a:latin typeface="Calibri" panose="020F0502020204030204"/>
                <a:ea typeface="+mn-ea"/>
                <a:cs typeface="+mn-cs"/>
              </a:rPr>
              <a:t>directory</a:t>
            </a:r>
            <a:r>
              <a:rPr kumimoji="0" lang="nb-NO" sz="2200" i="1" u="none" strike="noStrike" kern="1200" cap="none" spc="0" normalizeH="0" baseline="0" noProof="0" dirty="0">
                <a:ln>
                  <a:noFill/>
                </a:ln>
                <a:solidFill>
                  <a:srgbClr val="000000"/>
                </a:solidFill>
                <a:effectLst/>
                <a:uLnTx/>
                <a:uFillTx/>
                <a:latin typeface="Calibri" panose="020F0502020204030204"/>
                <a:ea typeface="+mn-ea"/>
                <a:cs typeface="+mn-cs"/>
              </a:rPr>
              <a:t>?</a:t>
            </a:r>
          </a:p>
        </p:txBody>
      </p:sp>
    </p:spTree>
    <p:extLst>
      <p:ext uri="{BB962C8B-B14F-4D97-AF65-F5344CB8AC3E}">
        <p14:creationId xmlns:p14="http://schemas.microsoft.com/office/powerpoint/2010/main" val="4279356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2"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401204" y="178296"/>
            <a:ext cx="7846683" cy="6617196"/>
          </a:xfrm>
          <a:prstGeom prst="rect">
            <a:avLst/>
          </a:prstGeom>
        </p:spPr>
        <p:txBody>
          <a:bodyPr wrap="square">
            <a:spAutoFit/>
          </a:bodyPr>
          <a:lstStyle/>
          <a:p>
            <a:pPr algn="ctr"/>
            <a:endParaRPr lang="nb-NO" sz="2200" b="1" dirty="0">
              <a:solidFill>
                <a:srgbClr val="000000"/>
              </a:solidFill>
              <a:latin typeface="Calibri" panose="020F0502020204030204" pitchFamily="34" charset="0"/>
            </a:endParaRPr>
          </a:p>
          <a:p>
            <a:pPr algn="ctr"/>
            <a:endParaRPr lang="nb-NO" sz="2200" b="1" dirty="0">
              <a:solidFill>
                <a:srgbClr val="000000"/>
              </a:solidFill>
              <a:latin typeface="Calibri" panose="020F0502020204030204" pitchFamily="34" charset="0"/>
            </a:endParaRPr>
          </a:p>
          <a:p>
            <a:pPr marL="342900" indent="-342900">
              <a:buFont typeface="Arial" panose="020B0604020202020204" pitchFamily="34" charset="0"/>
              <a:buChar char="•"/>
            </a:pPr>
            <a:r>
              <a:rPr lang="nb-NO" sz="2000" dirty="0">
                <a:solidFill>
                  <a:srgbClr val="000000"/>
                </a:solidFill>
                <a:latin typeface="Calibri" panose="020F0502020204030204" pitchFamily="34" charset="0"/>
              </a:rPr>
              <a:t>An R </a:t>
            </a:r>
            <a:r>
              <a:rPr lang="nb-NO" sz="2000" dirty="0" err="1">
                <a:solidFill>
                  <a:srgbClr val="000000"/>
                </a:solidFill>
                <a:latin typeface="Calibri" panose="020F0502020204030204" pitchFamily="34" charset="0"/>
              </a:rPr>
              <a:t>package</a:t>
            </a:r>
            <a:r>
              <a:rPr lang="nb-NO" sz="2000" dirty="0">
                <a:solidFill>
                  <a:srgbClr val="000000"/>
                </a:solidFill>
                <a:latin typeface="Calibri" panose="020F0502020204030204" pitchFamily="34" charset="0"/>
              </a:rPr>
              <a:t> or R </a:t>
            </a:r>
            <a:r>
              <a:rPr lang="nb-NO" sz="2000" dirty="0" err="1">
                <a:solidFill>
                  <a:srgbClr val="000000"/>
                </a:solidFill>
                <a:latin typeface="Calibri" panose="020F0502020204030204" pitchFamily="34" charset="0"/>
              </a:rPr>
              <a:t>library</a:t>
            </a:r>
            <a:r>
              <a:rPr lang="nb-NO" sz="2000" dirty="0">
                <a:solidFill>
                  <a:srgbClr val="000000"/>
                </a:solidFill>
                <a:latin typeface="Calibri" panose="020F0502020204030204" pitchFamily="34" charset="0"/>
              </a:rPr>
              <a:t> is a </a:t>
            </a:r>
            <a:r>
              <a:rPr lang="nb-NO" sz="2000" dirty="0" err="1">
                <a:solidFill>
                  <a:srgbClr val="000000"/>
                </a:solidFill>
                <a:latin typeface="Calibri" panose="020F0502020204030204" pitchFamily="34" charset="0"/>
              </a:rPr>
              <a:t>collection</a:t>
            </a:r>
            <a:r>
              <a:rPr lang="nb-NO" sz="2000" dirty="0">
                <a:solidFill>
                  <a:srgbClr val="000000"/>
                </a:solidFill>
                <a:latin typeface="Calibri" panose="020F0502020204030204" pitchFamily="34" charset="0"/>
              </a:rPr>
              <a:t> </a:t>
            </a:r>
            <a:r>
              <a:rPr lang="nb-NO" sz="2000" dirty="0" err="1">
                <a:solidFill>
                  <a:srgbClr val="000000"/>
                </a:solidFill>
                <a:latin typeface="Calibri" panose="020F0502020204030204" pitchFamily="34" charset="0"/>
              </a:rPr>
              <a:t>of</a:t>
            </a:r>
            <a:r>
              <a:rPr lang="nb-NO" sz="2000" dirty="0">
                <a:solidFill>
                  <a:srgbClr val="000000"/>
                </a:solidFill>
                <a:latin typeface="Calibri" panose="020F0502020204030204" pitchFamily="34" charset="0"/>
              </a:rPr>
              <a:t> </a:t>
            </a:r>
            <a:r>
              <a:rPr lang="nb-NO" sz="2000" dirty="0" err="1">
                <a:solidFill>
                  <a:srgbClr val="000000"/>
                </a:solidFill>
                <a:latin typeface="Calibri" panose="020F0502020204030204" pitchFamily="34" charset="0"/>
              </a:rPr>
              <a:t>functions</a:t>
            </a:r>
            <a:r>
              <a:rPr lang="nb-NO" sz="2000" dirty="0">
                <a:solidFill>
                  <a:srgbClr val="000000"/>
                </a:solidFill>
                <a:latin typeface="Calibri" panose="020F0502020204030204" pitchFamily="34" charset="0"/>
              </a:rPr>
              <a:t>. </a:t>
            </a:r>
          </a:p>
          <a:p>
            <a:pPr marL="342900" indent="-342900">
              <a:buFont typeface="Arial" panose="020B0604020202020204" pitchFamily="34" charset="0"/>
              <a:buChar char="•"/>
            </a:pPr>
            <a:endParaRPr lang="nb-NO" sz="2000" dirty="0">
              <a:solidFill>
                <a:srgbClr val="000000"/>
              </a:solidFill>
              <a:latin typeface="Calibri" panose="020F0502020204030204" pitchFamily="34" charset="0"/>
            </a:endParaRPr>
          </a:p>
          <a:p>
            <a:pPr marL="342900" indent="-342900">
              <a:buFont typeface="Arial" panose="020B0604020202020204" pitchFamily="34" charset="0"/>
              <a:buChar char="•"/>
            </a:pPr>
            <a:r>
              <a:rPr lang="nb-NO" sz="2000" dirty="0">
                <a:solidFill>
                  <a:srgbClr val="000000"/>
                </a:solidFill>
                <a:latin typeface="Calibri" panose="020F0502020204030204" pitchFamily="34" charset="0"/>
              </a:rPr>
              <a:t>For </a:t>
            </a:r>
            <a:r>
              <a:rPr lang="nb-NO" sz="2000" dirty="0" err="1">
                <a:solidFill>
                  <a:srgbClr val="000000"/>
                </a:solidFill>
                <a:latin typeface="Calibri" panose="020F0502020204030204" pitchFamily="34" charset="0"/>
              </a:rPr>
              <a:t>instance</a:t>
            </a:r>
            <a:r>
              <a:rPr lang="nb-NO" sz="2000" dirty="0">
                <a:solidFill>
                  <a:srgbClr val="000000"/>
                </a:solidFill>
                <a:latin typeface="Calibri" panose="020F0502020204030204" pitchFamily="34" charset="0"/>
              </a:rPr>
              <a:t>, </a:t>
            </a:r>
            <a:r>
              <a:rPr lang="nb-NO" sz="2000" dirty="0" err="1">
                <a:solidFill>
                  <a:srgbClr val="000000"/>
                </a:solidFill>
                <a:latin typeface="Calibri" panose="020F0502020204030204" pitchFamily="34" charset="0"/>
              </a:rPr>
              <a:t>the</a:t>
            </a:r>
            <a:r>
              <a:rPr lang="nb-NO" sz="2000" dirty="0">
                <a:solidFill>
                  <a:srgbClr val="000000"/>
                </a:solidFill>
                <a:latin typeface="Calibri" panose="020F0502020204030204" pitchFamily="34" charset="0"/>
              </a:rPr>
              <a:t> «base» </a:t>
            </a:r>
            <a:r>
              <a:rPr lang="nb-NO" sz="2000" dirty="0" err="1">
                <a:solidFill>
                  <a:srgbClr val="000000"/>
                </a:solidFill>
                <a:latin typeface="Calibri" panose="020F0502020204030204" pitchFamily="34" charset="0"/>
              </a:rPr>
              <a:t>package</a:t>
            </a:r>
            <a:r>
              <a:rPr lang="nb-NO" sz="2000" dirty="0">
                <a:solidFill>
                  <a:srgbClr val="000000"/>
                </a:solidFill>
                <a:latin typeface="Calibri" panose="020F0502020204030204" pitchFamily="34" charset="0"/>
              </a:rPr>
              <a:t> </a:t>
            </a:r>
            <a:r>
              <a:rPr lang="nb-NO" sz="2000" dirty="0" err="1">
                <a:solidFill>
                  <a:srgbClr val="000000"/>
                </a:solidFill>
                <a:latin typeface="Calibri" panose="020F0502020204030204" pitchFamily="34" charset="0"/>
              </a:rPr>
              <a:t>contains</a:t>
            </a:r>
            <a:r>
              <a:rPr lang="nb-NO" sz="2000" dirty="0">
                <a:solidFill>
                  <a:srgbClr val="000000"/>
                </a:solidFill>
                <a:latin typeface="Calibri" panose="020F0502020204030204" pitchFamily="34" charset="0"/>
              </a:rPr>
              <a:t> all </a:t>
            </a:r>
            <a:r>
              <a:rPr lang="nb-NO" sz="2000" dirty="0" err="1">
                <a:solidFill>
                  <a:srgbClr val="000000"/>
                </a:solidFill>
                <a:latin typeface="Calibri" panose="020F0502020204030204" pitchFamily="34" charset="0"/>
              </a:rPr>
              <a:t>basic</a:t>
            </a:r>
            <a:r>
              <a:rPr lang="nb-NO" sz="2000" dirty="0">
                <a:solidFill>
                  <a:srgbClr val="000000"/>
                </a:solidFill>
                <a:latin typeface="Calibri" panose="020F0502020204030204" pitchFamily="34" charset="0"/>
              </a:rPr>
              <a:t> </a:t>
            </a:r>
            <a:r>
              <a:rPr lang="nb-NO" sz="2000" dirty="0" err="1">
                <a:solidFill>
                  <a:srgbClr val="000000"/>
                </a:solidFill>
                <a:latin typeface="Calibri" panose="020F0502020204030204" pitchFamily="34" charset="0"/>
              </a:rPr>
              <a:t>commands</a:t>
            </a:r>
            <a:r>
              <a:rPr lang="nb-NO" sz="2000" dirty="0">
                <a:solidFill>
                  <a:srgbClr val="000000"/>
                </a:solidFill>
                <a:latin typeface="Calibri" panose="020F0502020204030204" pitchFamily="34" charset="0"/>
              </a:rPr>
              <a:t> (</a:t>
            </a:r>
            <a:r>
              <a:rPr lang="nb-NO" sz="2000" dirty="0" err="1">
                <a:solidFill>
                  <a:srgbClr val="000000"/>
                </a:solidFill>
                <a:latin typeface="Calibri" panose="020F0502020204030204" pitchFamily="34" charset="0"/>
              </a:rPr>
              <a:t>mean</a:t>
            </a:r>
            <a:r>
              <a:rPr lang="nb-NO" sz="2000" dirty="0">
                <a:solidFill>
                  <a:srgbClr val="000000"/>
                </a:solidFill>
                <a:latin typeface="Calibri" panose="020F0502020204030204" pitchFamily="34" charset="0"/>
              </a:rPr>
              <a:t>, </a:t>
            </a:r>
            <a:r>
              <a:rPr lang="nb-NO" sz="2000" dirty="0" err="1">
                <a:solidFill>
                  <a:srgbClr val="000000"/>
                </a:solidFill>
                <a:latin typeface="Calibri" panose="020F0502020204030204" pitchFamily="34" charset="0"/>
              </a:rPr>
              <a:t>sd</a:t>
            </a:r>
            <a:r>
              <a:rPr lang="nb-NO" sz="2000" dirty="0">
                <a:solidFill>
                  <a:srgbClr val="000000"/>
                </a:solidFill>
                <a:latin typeface="Calibri" panose="020F0502020204030204" pitchFamily="34" charset="0"/>
              </a:rPr>
              <a:t>, hist, ...). The «base» </a:t>
            </a:r>
            <a:r>
              <a:rPr lang="nb-NO" sz="2000" dirty="0" err="1">
                <a:solidFill>
                  <a:srgbClr val="000000"/>
                </a:solidFill>
                <a:latin typeface="Calibri" panose="020F0502020204030204" pitchFamily="34" charset="0"/>
              </a:rPr>
              <a:t>package</a:t>
            </a:r>
            <a:r>
              <a:rPr lang="nb-NO" sz="2000" dirty="0">
                <a:solidFill>
                  <a:srgbClr val="000000"/>
                </a:solidFill>
                <a:latin typeface="Calibri" panose="020F0502020204030204" pitchFamily="34" charset="0"/>
              </a:rPr>
              <a:t> is </a:t>
            </a:r>
            <a:r>
              <a:rPr lang="nb-NO" sz="2000" dirty="0" err="1">
                <a:solidFill>
                  <a:srgbClr val="000000"/>
                </a:solidFill>
                <a:latin typeface="Calibri" panose="020F0502020204030204" pitchFamily="34" charset="0"/>
              </a:rPr>
              <a:t>already</a:t>
            </a:r>
            <a:r>
              <a:rPr lang="nb-NO" sz="2000" dirty="0">
                <a:solidFill>
                  <a:srgbClr val="000000"/>
                </a:solidFill>
                <a:latin typeface="Calibri" panose="020F0502020204030204" pitchFamily="34" charset="0"/>
              </a:rPr>
              <a:t> </a:t>
            </a:r>
            <a:r>
              <a:rPr lang="nb-NO" sz="2000" dirty="0" err="1">
                <a:solidFill>
                  <a:srgbClr val="000000"/>
                </a:solidFill>
                <a:latin typeface="Calibri" panose="020F0502020204030204" pitchFamily="34" charset="0"/>
              </a:rPr>
              <a:t>embedded</a:t>
            </a:r>
            <a:r>
              <a:rPr lang="nb-NO" sz="2000" dirty="0">
                <a:solidFill>
                  <a:srgbClr val="000000"/>
                </a:solidFill>
                <a:latin typeface="Calibri" panose="020F0502020204030204" pitchFamily="34" charset="0"/>
              </a:rPr>
              <a:t> in R, and </a:t>
            </a:r>
            <a:r>
              <a:rPr lang="nb-NO" sz="2000" dirty="0" err="1">
                <a:solidFill>
                  <a:srgbClr val="000000"/>
                </a:solidFill>
                <a:latin typeface="Calibri" panose="020F0502020204030204" pitchFamily="34" charset="0"/>
              </a:rPr>
              <a:t>its</a:t>
            </a:r>
            <a:r>
              <a:rPr lang="nb-NO" sz="2000" dirty="0">
                <a:solidFill>
                  <a:srgbClr val="000000"/>
                </a:solidFill>
                <a:latin typeface="Calibri" panose="020F0502020204030204" pitchFamily="34" charset="0"/>
              </a:rPr>
              <a:t> </a:t>
            </a:r>
            <a:r>
              <a:rPr lang="nb-NO" sz="2000" dirty="0" err="1">
                <a:solidFill>
                  <a:srgbClr val="000000"/>
                </a:solidFill>
                <a:latin typeface="Calibri" panose="020F0502020204030204" pitchFamily="34" charset="0"/>
              </a:rPr>
              <a:t>functions</a:t>
            </a:r>
            <a:r>
              <a:rPr lang="nb-NO" sz="2000" dirty="0">
                <a:solidFill>
                  <a:srgbClr val="000000"/>
                </a:solidFill>
                <a:latin typeface="Calibri" panose="020F0502020204030204" pitchFamily="34" charset="0"/>
              </a:rPr>
              <a:t> </a:t>
            </a:r>
            <a:r>
              <a:rPr lang="nb-NO" sz="2000" dirty="0" err="1">
                <a:solidFill>
                  <a:srgbClr val="000000"/>
                </a:solidFill>
                <a:latin typeface="Calibri" panose="020F0502020204030204" pitchFamily="34" charset="0"/>
              </a:rPr>
              <a:t>can</a:t>
            </a:r>
            <a:r>
              <a:rPr lang="nb-NO" sz="2000" dirty="0">
                <a:solidFill>
                  <a:srgbClr val="000000"/>
                </a:solidFill>
                <a:latin typeface="Calibri" panose="020F0502020204030204" pitchFamily="34" charset="0"/>
              </a:rPr>
              <a:t> be </a:t>
            </a:r>
            <a:r>
              <a:rPr lang="nb-NO" sz="2000" dirty="0" err="1">
                <a:solidFill>
                  <a:srgbClr val="000000"/>
                </a:solidFill>
                <a:latin typeface="Calibri" panose="020F0502020204030204" pitchFamily="34" charset="0"/>
              </a:rPr>
              <a:t>readily</a:t>
            </a:r>
            <a:r>
              <a:rPr lang="nb-NO" sz="2000" dirty="0">
                <a:solidFill>
                  <a:srgbClr val="000000"/>
                </a:solidFill>
                <a:latin typeface="Calibri" panose="020F0502020204030204" pitchFamily="34" charset="0"/>
              </a:rPr>
              <a:t> used.</a:t>
            </a:r>
          </a:p>
          <a:p>
            <a:pPr marL="342900" indent="-342900">
              <a:buFont typeface="Arial" panose="020B0604020202020204" pitchFamily="34" charset="0"/>
              <a:buChar char="•"/>
            </a:pPr>
            <a:endParaRPr lang="nb-NO" sz="2000" dirty="0">
              <a:solidFill>
                <a:srgbClr val="000000"/>
              </a:solidFill>
              <a:latin typeface="Calibri" panose="020F0502020204030204" pitchFamily="34" charset="0"/>
            </a:endParaRPr>
          </a:p>
          <a:p>
            <a:pPr marL="342900" indent="-342900">
              <a:buFont typeface="Arial" panose="020B0604020202020204" pitchFamily="34" charset="0"/>
              <a:buChar char="•"/>
            </a:pPr>
            <a:r>
              <a:rPr lang="nb-NO" sz="2000" dirty="0" err="1">
                <a:solidFill>
                  <a:srgbClr val="000000"/>
                </a:solidFill>
                <a:latin typeface="Calibri" panose="020F0502020204030204" pitchFamily="34" charset="0"/>
              </a:rPr>
              <a:t>There</a:t>
            </a:r>
            <a:r>
              <a:rPr lang="nb-NO" sz="2000" dirty="0">
                <a:solidFill>
                  <a:srgbClr val="000000"/>
                </a:solidFill>
                <a:latin typeface="Calibri" panose="020F0502020204030204" pitchFamily="34" charset="0"/>
              </a:rPr>
              <a:t> </a:t>
            </a:r>
            <a:r>
              <a:rPr lang="nb-NO" sz="2000" dirty="0" err="1">
                <a:solidFill>
                  <a:srgbClr val="000000"/>
                </a:solidFill>
                <a:latin typeface="Calibri" panose="020F0502020204030204" pitchFamily="34" charset="0"/>
              </a:rPr>
              <a:t>are</a:t>
            </a:r>
            <a:r>
              <a:rPr lang="nb-NO" sz="2000" dirty="0">
                <a:solidFill>
                  <a:srgbClr val="000000"/>
                </a:solidFill>
                <a:latin typeface="Calibri" panose="020F0502020204030204" pitchFamily="34" charset="0"/>
              </a:rPr>
              <a:t> </a:t>
            </a:r>
            <a:r>
              <a:rPr lang="nb-NO" sz="2000" dirty="0" err="1">
                <a:solidFill>
                  <a:srgbClr val="000000"/>
                </a:solidFill>
                <a:latin typeface="Calibri" panose="020F0502020204030204" pitchFamily="34" charset="0"/>
              </a:rPr>
              <a:t>also</a:t>
            </a:r>
            <a:r>
              <a:rPr lang="nb-NO" sz="2000" dirty="0">
                <a:solidFill>
                  <a:srgbClr val="000000"/>
                </a:solidFill>
                <a:latin typeface="Calibri" panose="020F0502020204030204" pitchFamily="34" charset="0"/>
              </a:rPr>
              <a:t> </a:t>
            </a:r>
            <a:r>
              <a:rPr lang="nb-NO" sz="2000" dirty="0" err="1">
                <a:solidFill>
                  <a:srgbClr val="000000"/>
                </a:solidFill>
                <a:latin typeface="Calibri" panose="020F0502020204030204" pitchFamily="34" charset="0"/>
              </a:rPr>
              <a:t>many</a:t>
            </a:r>
            <a:r>
              <a:rPr lang="nb-NO" sz="2000" dirty="0">
                <a:solidFill>
                  <a:srgbClr val="000000"/>
                </a:solidFill>
                <a:latin typeface="Calibri" panose="020F0502020204030204" pitchFamily="34" charset="0"/>
              </a:rPr>
              <a:t> </a:t>
            </a:r>
            <a:r>
              <a:rPr lang="nb-NO" sz="2000" dirty="0" err="1">
                <a:solidFill>
                  <a:srgbClr val="000000"/>
                </a:solidFill>
                <a:latin typeface="Calibri" panose="020F0502020204030204" pitchFamily="34" charset="0"/>
              </a:rPr>
              <a:t>specialised</a:t>
            </a:r>
            <a:r>
              <a:rPr lang="nb-NO" sz="2000" dirty="0">
                <a:solidFill>
                  <a:srgbClr val="000000"/>
                </a:solidFill>
                <a:latin typeface="Calibri" panose="020F0502020204030204" pitchFamily="34" charset="0"/>
              </a:rPr>
              <a:t> </a:t>
            </a:r>
            <a:r>
              <a:rPr lang="nb-NO" sz="2000" dirty="0" err="1">
                <a:solidFill>
                  <a:srgbClr val="000000"/>
                </a:solidFill>
                <a:latin typeface="Calibri" panose="020F0502020204030204" pitchFamily="34" charset="0"/>
              </a:rPr>
              <a:t>packages</a:t>
            </a:r>
            <a:r>
              <a:rPr lang="nb-NO" sz="2000" dirty="0">
                <a:solidFill>
                  <a:srgbClr val="000000"/>
                </a:solidFill>
                <a:latin typeface="Calibri" panose="020F0502020204030204" pitchFamily="34" charset="0"/>
              </a:rPr>
              <a:t>. For </a:t>
            </a:r>
            <a:r>
              <a:rPr lang="nb-NO" sz="2000" dirty="0" err="1">
                <a:solidFill>
                  <a:srgbClr val="000000"/>
                </a:solidFill>
                <a:latin typeface="Calibri" panose="020F0502020204030204" pitchFamily="34" charset="0"/>
              </a:rPr>
              <a:t>instance</a:t>
            </a:r>
            <a:r>
              <a:rPr lang="nb-NO" sz="2000" dirty="0">
                <a:solidFill>
                  <a:srgbClr val="000000"/>
                </a:solidFill>
                <a:latin typeface="Calibri" panose="020F0502020204030204" pitchFamily="34" charset="0"/>
              </a:rPr>
              <a:t>, </a:t>
            </a:r>
            <a:r>
              <a:rPr lang="nb-NO" sz="2000" dirty="0" err="1">
                <a:solidFill>
                  <a:srgbClr val="000000"/>
                </a:solidFill>
                <a:latin typeface="Calibri" panose="020F0502020204030204" pitchFamily="34" charset="0"/>
              </a:rPr>
              <a:t>the</a:t>
            </a:r>
            <a:r>
              <a:rPr lang="nb-NO" sz="2000" dirty="0">
                <a:solidFill>
                  <a:srgbClr val="000000"/>
                </a:solidFill>
                <a:latin typeface="Calibri" panose="020F0502020204030204" pitchFamily="34" charset="0"/>
              </a:rPr>
              <a:t> </a:t>
            </a:r>
            <a:r>
              <a:rPr lang="nb-NO" sz="2000" dirty="0" err="1">
                <a:solidFill>
                  <a:srgbClr val="000000"/>
                </a:solidFill>
                <a:latin typeface="Calibri" panose="020F0502020204030204" pitchFamily="34" charset="0"/>
              </a:rPr>
              <a:t>package</a:t>
            </a:r>
            <a:r>
              <a:rPr lang="nb-NO" sz="2000" dirty="0">
                <a:solidFill>
                  <a:srgbClr val="000000"/>
                </a:solidFill>
                <a:latin typeface="Calibri" panose="020F0502020204030204" pitchFamily="34" charset="0"/>
              </a:rPr>
              <a:t> «vegan» </a:t>
            </a:r>
            <a:r>
              <a:rPr lang="nb-NO" sz="2000" dirty="0" err="1">
                <a:solidFill>
                  <a:srgbClr val="000000"/>
                </a:solidFill>
                <a:latin typeface="Calibri" panose="020F0502020204030204" pitchFamily="34" charset="0"/>
              </a:rPr>
              <a:t>contains</a:t>
            </a:r>
            <a:r>
              <a:rPr lang="nb-NO" sz="2000" dirty="0">
                <a:solidFill>
                  <a:srgbClr val="000000"/>
                </a:solidFill>
                <a:latin typeface="Calibri" panose="020F0502020204030204" pitchFamily="34" charset="0"/>
              </a:rPr>
              <a:t> </a:t>
            </a:r>
            <a:r>
              <a:rPr lang="nb-NO" sz="2000" dirty="0" err="1">
                <a:solidFill>
                  <a:srgbClr val="000000"/>
                </a:solidFill>
                <a:latin typeface="Calibri" panose="020F0502020204030204" pitchFamily="34" charset="0"/>
              </a:rPr>
              <a:t>commands</a:t>
            </a:r>
            <a:r>
              <a:rPr lang="nb-NO" sz="2000" dirty="0">
                <a:solidFill>
                  <a:srgbClr val="000000"/>
                </a:solidFill>
                <a:latin typeface="Calibri" panose="020F0502020204030204" pitchFamily="34" charset="0"/>
              </a:rPr>
              <a:t> </a:t>
            </a:r>
            <a:r>
              <a:rPr lang="nb-NO" sz="2000" dirty="0" err="1">
                <a:solidFill>
                  <a:srgbClr val="000000"/>
                </a:solidFill>
                <a:latin typeface="Calibri" panose="020F0502020204030204" pitchFamily="34" charset="0"/>
              </a:rPr>
              <a:t>specific</a:t>
            </a:r>
            <a:r>
              <a:rPr lang="nb-NO" sz="2000" dirty="0">
                <a:solidFill>
                  <a:srgbClr val="000000"/>
                </a:solidFill>
                <a:latin typeface="Calibri" panose="020F0502020204030204" pitchFamily="34" charset="0"/>
              </a:rPr>
              <a:t> for </a:t>
            </a:r>
            <a:r>
              <a:rPr lang="nb-NO" sz="2000" dirty="0" err="1">
                <a:solidFill>
                  <a:srgbClr val="000000"/>
                </a:solidFill>
                <a:latin typeface="Calibri" panose="020F0502020204030204" pitchFamily="34" charset="0"/>
              </a:rPr>
              <a:t>the</a:t>
            </a:r>
            <a:r>
              <a:rPr lang="nb-NO" sz="2000" dirty="0">
                <a:solidFill>
                  <a:srgbClr val="000000"/>
                </a:solidFill>
                <a:latin typeface="Calibri" panose="020F0502020204030204" pitchFamily="34" charset="0"/>
              </a:rPr>
              <a:t> analyses </a:t>
            </a:r>
            <a:r>
              <a:rPr lang="nb-NO" sz="2000" dirty="0" err="1">
                <a:solidFill>
                  <a:srgbClr val="000000"/>
                </a:solidFill>
                <a:latin typeface="Calibri" panose="020F0502020204030204" pitchFamily="34" charset="0"/>
              </a:rPr>
              <a:t>of</a:t>
            </a:r>
            <a:r>
              <a:rPr lang="nb-NO" sz="2000" dirty="0">
                <a:solidFill>
                  <a:srgbClr val="000000"/>
                </a:solidFill>
                <a:latin typeface="Calibri" panose="020F0502020204030204" pitchFamily="34" charset="0"/>
              </a:rPr>
              <a:t> </a:t>
            </a:r>
            <a:r>
              <a:rPr lang="nb-NO" sz="2000" dirty="0" err="1">
                <a:solidFill>
                  <a:srgbClr val="000000"/>
                </a:solidFill>
                <a:latin typeface="Calibri" panose="020F0502020204030204" pitchFamily="34" charset="0"/>
              </a:rPr>
              <a:t>communities</a:t>
            </a:r>
            <a:r>
              <a:rPr lang="nb-NO" sz="2000" dirty="0">
                <a:solidFill>
                  <a:srgbClr val="000000"/>
                </a:solidFill>
                <a:latin typeface="Calibri" panose="020F0502020204030204" pitchFamily="34" charset="0"/>
              </a:rPr>
              <a:t> for </a:t>
            </a:r>
            <a:r>
              <a:rPr lang="nb-NO" sz="2000" dirty="0" err="1">
                <a:solidFill>
                  <a:srgbClr val="000000"/>
                </a:solidFill>
                <a:latin typeface="Calibri" panose="020F0502020204030204" pitchFamily="34" charset="0"/>
              </a:rPr>
              <a:t>the</a:t>
            </a:r>
            <a:r>
              <a:rPr lang="nb-NO" sz="2000" dirty="0">
                <a:solidFill>
                  <a:srgbClr val="000000"/>
                </a:solidFill>
                <a:latin typeface="Calibri" panose="020F0502020204030204" pitchFamily="34" charset="0"/>
              </a:rPr>
              <a:t> </a:t>
            </a:r>
            <a:r>
              <a:rPr lang="nb-NO" sz="2000" dirty="0" err="1">
                <a:solidFill>
                  <a:srgbClr val="000000"/>
                </a:solidFill>
                <a:latin typeface="Calibri" panose="020F0502020204030204" pitchFamily="34" charset="0"/>
              </a:rPr>
              <a:t>field</a:t>
            </a:r>
            <a:r>
              <a:rPr lang="nb-NO" sz="2000" dirty="0">
                <a:solidFill>
                  <a:srgbClr val="000000"/>
                </a:solidFill>
                <a:latin typeface="Calibri" panose="020F0502020204030204" pitchFamily="34" charset="0"/>
              </a:rPr>
              <a:t> </a:t>
            </a:r>
            <a:r>
              <a:rPr lang="nb-NO" sz="2000" dirty="0" err="1">
                <a:solidFill>
                  <a:srgbClr val="000000"/>
                </a:solidFill>
                <a:latin typeface="Calibri" panose="020F0502020204030204" pitchFamily="34" charset="0"/>
              </a:rPr>
              <a:t>of</a:t>
            </a:r>
            <a:r>
              <a:rPr lang="nb-NO" sz="2000" dirty="0">
                <a:solidFill>
                  <a:srgbClr val="000000"/>
                </a:solidFill>
                <a:latin typeface="Calibri" panose="020F0502020204030204" pitchFamily="34" charset="0"/>
              </a:rPr>
              <a:t> </a:t>
            </a:r>
            <a:r>
              <a:rPr lang="nb-NO" sz="2000" dirty="0" err="1">
                <a:solidFill>
                  <a:srgbClr val="000000"/>
                </a:solidFill>
                <a:latin typeface="Calibri" panose="020F0502020204030204" pitchFamily="34" charset="0"/>
              </a:rPr>
              <a:t>community</a:t>
            </a:r>
            <a:r>
              <a:rPr lang="nb-NO" sz="2000" dirty="0">
                <a:solidFill>
                  <a:srgbClr val="000000"/>
                </a:solidFill>
                <a:latin typeface="Calibri" panose="020F0502020204030204" pitchFamily="34" charset="0"/>
              </a:rPr>
              <a:t> </a:t>
            </a:r>
            <a:r>
              <a:rPr lang="nb-NO" sz="2000" dirty="0" err="1">
                <a:solidFill>
                  <a:srgbClr val="000000"/>
                </a:solidFill>
                <a:latin typeface="Calibri" panose="020F0502020204030204" pitchFamily="34" charset="0"/>
              </a:rPr>
              <a:t>ecology</a:t>
            </a:r>
            <a:r>
              <a:rPr lang="nb-NO" sz="2000" dirty="0">
                <a:solidFill>
                  <a:srgbClr val="000000"/>
                </a:solidFill>
                <a:latin typeface="Calibri" panose="020F0502020204030204" pitchFamily="34" charset="0"/>
              </a:rPr>
              <a:t>. </a:t>
            </a:r>
            <a:r>
              <a:rPr lang="nb-NO" sz="2000" dirty="0" err="1">
                <a:solidFill>
                  <a:srgbClr val="000000"/>
                </a:solidFill>
                <a:latin typeface="Calibri" panose="020F0502020204030204" pitchFamily="34" charset="0"/>
              </a:rPr>
              <a:t>Such</a:t>
            </a:r>
            <a:r>
              <a:rPr lang="nb-NO" sz="2000" dirty="0">
                <a:solidFill>
                  <a:srgbClr val="000000"/>
                </a:solidFill>
                <a:latin typeface="Calibri" panose="020F0502020204030204" pitchFamily="34" charset="0"/>
              </a:rPr>
              <a:t> </a:t>
            </a:r>
            <a:r>
              <a:rPr lang="nb-NO" sz="2000" dirty="0" err="1">
                <a:solidFill>
                  <a:srgbClr val="000000"/>
                </a:solidFill>
                <a:latin typeface="Calibri" panose="020F0502020204030204" pitchFamily="34" charset="0"/>
              </a:rPr>
              <a:t>specialised</a:t>
            </a:r>
            <a:r>
              <a:rPr lang="nb-NO" sz="2000" dirty="0">
                <a:solidFill>
                  <a:srgbClr val="000000"/>
                </a:solidFill>
                <a:latin typeface="Calibri" panose="020F0502020204030204" pitchFamily="34" charset="0"/>
              </a:rPr>
              <a:t> </a:t>
            </a:r>
            <a:r>
              <a:rPr lang="nb-NO" sz="2000" dirty="0" err="1">
                <a:solidFill>
                  <a:srgbClr val="000000"/>
                </a:solidFill>
                <a:latin typeface="Calibri" panose="020F0502020204030204" pitchFamily="34" charset="0"/>
              </a:rPr>
              <a:t>packages</a:t>
            </a:r>
            <a:r>
              <a:rPr lang="nb-NO" sz="2000" dirty="0">
                <a:solidFill>
                  <a:srgbClr val="000000"/>
                </a:solidFill>
                <a:latin typeface="Calibri" panose="020F0502020204030204" pitchFamily="34" charset="0"/>
              </a:rPr>
              <a:t> first </a:t>
            </a:r>
            <a:r>
              <a:rPr lang="nb-NO" sz="2000" dirty="0" err="1">
                <a:solidFill>
                  <a:srgbClr val="000000"/>
                </a:solidFill>
                <a:latin typeface="Calibri" panose="020F0502020204030204" pitchFamily="34" charset="0"/>
              </a:rPr>
              <a:t>needs</a:t>
            </a:r>
            <a:r>
              <a:rPr lang="nb-NO" sz="2000" dirty="0">
                <a:solidFill>
                  <a:srgbClr val="000000"/>
                </a:solidFill>
                <a:latin typeface="Calibri" panose="020F0502020204030204" pitchFamily="34" charset="0"/>
              </a:rPr>
              <a:t> to be </a:t>
            </a:r>
            <a:r>
              <a:rPr lang="nb-NO" sz="2000" u="sng" dirty="0" err="1">
                <a:solidFill>
                  <a:srgbClr val="000000"/>
                </a:solidFill>
                <a:latin typeface="Calibri" panose="020F0502020204030204" pitchFamily="34" charset="0"/>
              </a:rPr>
              <a:t>downloaded</a:t>
            </a:r>
            <a:r>
              <a:rPr lang="nb-NO" sz="2000" dirty="0">
                <a:solidFill>
                  <a:srgbClr val="000000"/>
                </a:solidFill>
                <a:latin typeface="Calibri" panose="020F0502020204030204" pitchFamily="34" charset="0"/>
              </a:rPr>
              <a:t>, </a:t>
            </a:r>
            <a:r>
              <a:rPr lang="nb-NO" sz="2000" u="sng" dirty="0" err="1">
                <a:solidFill>
                  <a:srgbClr val="000000"/>
                </a:solidFill>
                <a:latin typeface="Calibri" panose="020F0502020204030204" pitchFamily="34" charset="0"/>
              </a:rPr>
              <a:t>installed</a:t>
            </a:r>
            <a:r>
              <a:rPr lang="nb-NO" sz="2000" dirty="0">
                <a:solidFill>
                  <a:srgbClr val="000000"/>
                </a:solidFill>
                <a:latin typeface="Calibri" panose="020F0502020204030204" pitchFamily="34" charset="0"/>
              </a:rPr>
              <a:t> and </a:t>
            </a:r>
            <a:r>
              <a:rPr lang="nb-NO" sz="2000" u="sng" dirty="0" err="1">
                <a:solidFill>
                  <a:srgbClr val="000000"/>
                </a:solidFill>
                <a:latin typeface="Calibri" panose="020F0502020204030204" pitchFamily="34" charset="0"/>
              </a:rPr>
              <a:t>activated</a:t>
            </a:r>
            <a:r>
              <a:rPr lang="nb-NO" sz="2000" dirty="0">
                <a:solidFill>
                  <a:srgbClr val="000000"/>
                </a:solidFill>
                <a:latin typeface="Calibri" panose="020F0502020204030204" pitchFamily="34" charset="0"/>
              </a:rPr>
              <a:t> </a:t>
            </a:r>
            <a:r>
              <a:rPr lang="nb-NO" sz="2000" dirty="0" err="1">
                <a:solidFill>
                  <a:srgbClr val="000000"/>
                </a:solidFill>
                <a:latin typeface="Calibri" panose="020F0502020204030204" pitchFamily="34" charset="0"/>
              </a:rPr>
              <a:t>before</a:t>
            </a:r>
            <a:r>
              <a:rPr lang="nb-NO" sz="2000" dirty="0">
                <a:solidFill>
                  <a:srgbClr val="000000"/>
                </a:solidFill>
                <a:latin typeface="Calibri" panose="020F0502020204030204" pitchFamily="34" charset="0"/>
              </a:rPr>
              <a:t> </a:t>
            </a:r>
            <a:r>
              <a:rPr lang="nb-NO" sz="2000" dirty="0" err="1">
                <a:solidFill>
                  <a:srgbClr val="000000"/>
                </a:solidFill>
                <a:latin typeface="Calibri" panose="020F0502020204030204" pitchFamily="34" charset="0"/>
              </a:rPr>
              <a:t>the</a:t>
            </a:r>
            <a:r>
              <a:rPr lang="nb-NO" sz="2000" dirty="0">
                <a:solidFill>
                  <a:srgbClr val="000000"/>
                </a:solidFill>
                <a:latin typeface="Calibri" panose="020F0502020204030204" pitchFamily="34" charset="0"/>
              </a:rPr>
              <a:t> </a:t>
            </a:r>
            <a:r>
              <a:rPr lang="nb-NO" sz="2000" dirty="0" err="1">
                <a:solidFill>
                  <a:srgbClr val="000000"/>
                </a:solidFill>
                <a:latin typeface="Calibri" panose="020F0502020204030204" pitchFamily="34" charset="0"/>
              </a:rPr>
              <a:t>functions</a:t>
            </a:r>
            <a:r>
              <a:rPr lang="nb-NO" sz="2000" dirty="0">
                <a:solidFill>
                  <a:srgbClr val="000000"/>
                </a:solidFill>
                <a:latin typeface="Calibri" panose="020F0502020204030204" pitchFamily="34" charset="0"/>
              </a:rPr>
              <a:t> </a:t>
            </a:r>
            <a:r>
              <a:rPr lang="nb-NO" sz="2000" dirty="0" err="1">
                <a:solidFill>
                  <a:srgbClr val="000000"/>
                </a:solidFill>
                <a:latin typeface="Calibri" panose="020F0502020204030204" pitchFamily="34" charset="0"/>
              </a:rPr>
              <a:t>can</a:t>
            </a:r>
            <a:r>
              <a:rPr lang="nb-NO" sz="2000" dirty="0">
                <a:solidFill>
                  <a:srgbClr val="000000"/>
                </a:solidFill>
                <a:latin typeface="Calibri" panose="020F0502020204030204" pitchFamily="34" charset="0"/>
              </a:rPr>
              <a:t> be used.</a:t>
            </a:r>
          </a:p>
          <a:p>
            <a:pPr marL="342900" indent="-342900">
              <a:buFont typeface="Arial" panose="020B0604020202020204" pitchFamily="34" charset="0"/>
              <a:buChar char="•"/>
            </a:pPr>
            <a:endParaRPr lang="fr-FR" sz="2000" b="1" dirty="0"/>
          </a:p>
          <a:p>
            <a:pPr marL="342900" indent="-342900">
              <a:buFont typeface="Arial" panose="020B0604020202020204" pitchFamily="34" charset="0"/>
              <a:buChar char="•"/>
            </a:pPr>
            <a:r>
              <a:rPr lang="fr-FR" sz="2000" dirty="0" err="1"/>
              <a:t>Which</a:t>
            </a:r>
            <a:r>
              <a:rPr lang="fr-FR" sz="2000" dirty="0"/>
              <a:t> packages </a:t>
            </a:r>
            <a:r>
              <a:rPr lang="fr-FR" sz="2000" dirty="0" err="1"/>
              <a:t>you</a:t>
            </a:r>
            <a:r>
              <a:rPr lang="fr-FR" sz="2000" dirty="0"/>
              <a:t> </a:t>
            </a:r>
            <a:r>
              <a:rPr lang="fr-FR" sz="2000" dirty="0" err="1"/>
              <a:t>need</a:t>
            </a:r>
            <a:r>
              <a:rPr lang="fr-FR" sz="2000" dirty="0"/>
              <a:t> varies </a:t>
            </a:r>
            <a:r>
              <a:rPr lang="fr-FR" sz="2000" dirty="0" err="1"/>
              <a:t>between</a:t>
            </a:r>
            <a:r>
              <a:rPr lang="fr-FR" sz="2000" dirty="0"/>
              <a:t> courses/disciplines (</a:t>
            </a:r>
            <a:r>
              <a:rPr lang="fr-FR" sz="2000" dirty="0" err="1"/>
              <a:t>ecology</a:t>
            </a:r>
            <a:r>
              <a:rPr lang="fr-FR" sz="2000" dirty="0"/>
              <a:t>, </a:t>
            </a:r>
            <a:r>
              <a:rPr lang="fr-FR" sz="2000" dirty="0" err="1"/>
              <a:t>molecular</a:t>
            </a:r>
            <a:r>
              <a:rPr lang="fr-FR" sz="2000" dirty="0"/>
              <a:t> </a:t>
            </a:r>
            <a:r>
              <a:rPr lang="fr-FR" sz="2000" dirty="0" err="1"/>
              <a:t>biology</a:t>
            </a:r>
            <a:r>
              <a:rPr lang="fr-FR" sz="2000" dirty="0"/>
              <a:t>, </a:t>
            </a:r>
            <a:r>
              <a:rPr lang="fr-FR" sz="2000" dirty="0" err="1"/>
              <a:t>genetics</a:t>
            </a:r>
            <a:r>
              <a:rPr lang="fr-FR" sz="2000" dirty="0"/>
              <a:t>, genomics, </a:t>
            </a:r>
            <a:r>
              <a:rPr lang="fr-FR" sz="2000" dirty="0" err="1"/>
              <a:t>statistics</a:t>
            </a:r>
            <a:r>
              <a:rPr lang="fr-FR" sz="2000" dirty="0"/>
              <a:t>, …)</a:t>
            </a:r>
          </a:p>
          <a:p>
            <a:pPr marL="342900" indent="-342900">
              <a:buFont typeface="Arial" panose="020B0604020202020204" pitchFamily="34" charset="0"/>
              <a:buChar char="•"/>
            </a:pPr>
            <a:endParaRPr lang="fr-FR" sz="2000" b="1" dirty="0"/>
          </a:p>
          <a:p>
            <a:pPr marL="342900" indent="-342900">
              <a:buFont typeface="Arial" panose="020B0604020202020204" pitchFamily="34" charset="0"/>
              <a:buChar char="•"/>
            </a:pPr>
            <a:r>
              <a:rPr lang="fr-FR" sz="2000" b="1" dirty="0" err="1"/>
              <a:t>Task</a:t>
            </a:r>
            <a:r>
              <a:rPr lang="fr-FR" sz="2000" dirty="0"/>
              <a:t>: go to </a:t>
            </a:r>
            <a:r>
              <a:rPr lang="nb-NO" sz="2000" dirty="0">
                <a:solidFill>
                  <a:srgbClr val="000000"/>
                </a:solidFill>
                <a:latin typeface="Calibri" panose="020F0502020204030204" pitchFamily="34" charset="0"/>
              </a:rPr>
              <a:t> </a:t>
            </a:r>
            <a:r>
              <a:rPr lang="nb-NO" sz="2000" dirty="0">
                <a:solidFill>
                  <a:srgbClr val="000000"/>
                </a:solidFill>
                <a:latin typeface="Calibri" panose="020F0502020204030204" pitchFamily="34" charset="0"/>
                <a:hlinkClick r:id="rId3"/>
              </a:rPr>
              <a:t>https://cran.uib.no</a:t>
            </a:r>
            <a:r>
              <a:rPr lang="nb-NO" sz="2000" dirty="0">
                <a:solidFill>
                  <a:srgbClr val="000000"/>
                </a:solidFill>
                <a:latin typeface="Calibri" panose="020F0502020204030204" pitchFamily="34" charset="0"/>
              </a:rPr>
              <a:t> &gt; </a:t>
            </a:r>
            <a:r>
              <a:rPr lang="nb-NO" sz="2000" dirty="0" err="1">
                <a:solidFill>
                  <a:srgbClr val="000000"/>
                </a:solidFill>
                <a:latin typeface="Calibri" panose="020F0502020204030204" pitchFamily="34" charset="0"/>
              </a:rPr>
              <a:t>Packages</a:t>
            </a:r>
            <a:r>
              <a:rPr lang="nb-NO" sz="2000" dirty="0">
                <a:solidFill>
                  <a:srgbClr val="000000"/>
                </a:solidFill>
                <a:latin typeface="Calibri" panose="020F0502020204030204" pitchFamily="34" charset="0"/>
              </a:rPr>
              <a:t> &gt; CRAN </a:t>
            </a:r>
            <a:r>
              <a:rPr lang="nb-NO" sz="2000" dirty="0" err="1">
                <a:solidFill>
                  <a:srgbClr val="000000"/>
                </a:solidFill>
                <a:latin typeface="Calibri" panose="020F0502020204030204" pitchFamily="34" charset="0"/>
              </a:rPr>
              <a:t>task</a:t>
            </a:r>
            <a:r>
              <a:rPr lang="nb-NO" sz="2000" dirty="0">
                <a:solidFill>
                  <a:srgbClr val="000000"/>
                </a:solidFill>
                <a:latin typeface="Calibri" panose="020F0502020204030204" pitchFamily="34" charset="0"/>
              </a:rPr>
              <a:t> </a:t>
            </a:r>
            <a:r>
              <a:rPr lang="nb-NO" sz="2000" dirty="0" err="1">
                <a:solidFill>
                  <a:srgbClr val="000000"/>
                </a:solidFill>
                <a:latin typeface="Calibri" panose="020F0502020204030204" pitchFamily="34" charset="0"/>
              </a:rPr>
              <a:t>views</a:t>
            </a:r>
            <a:r>
              <a:rPr lang="nb-NO" sz="2000" dirty="0">
                <a:solidFill>
                  <a:srgbClr val="000000"/>
                </a:solidFill>
                <a:latin typeface="Calibri" panose="020F0502020204030204" pitchFamily="34" charset="0"/>
              </a:rPr>
              <a:t> to </a:t>
            </a:r>
            <a:r>
              <a:rPr lang="nb-NO" sz="2000" dirty="0" err="1">
                <a:solidFill>
                  <a:srgbClr val="000000"/>
                </a:solidFill>
                <a:latin typeface="Calibri" panose="020F0502020204030204" pitchFamily="34" charset="0"/>
              </a:rPr>
              <a:t>get</a:t>
            </a:r>
            <a:r>
              <a:rPr lang="nb-NO" sz="2000" dirty="0">
                <a:solidFill>
                  <a:srgbClr val="000000"/>
                </a:solidFill>
                <a:latin typeface="Calibri" panose="020F0502020204030204" pitchFamily="34" charset="0"/>
              </a:rPr>
              <a:t> an </a:t>
            </a:r>
            <a:r>
              <a:rPr lang="nb-NO" sz="2000" dirty="0" err="1">
                <a:solidFill>
                  <a:srgbClr val="000000"/>
                </a:solidFill>
                <a:latin typeface="Calibri" panose="020F0502020204030204" pitchFamily="34" charset="0"/>
              </a:rPr>
              <a:t>overview</a:t>
            </a:r>
            <a:r>
              <a:rPr lang="nb-NO" sz="2000" dirty="0">
                <a:solidFill>
                  <a:srgbClr val="000000"/>
                </a:solidFill>
                <a:latin typeface="Calibri" panose="020F0502020204030204" pitchFamily="34" charset="0"/>
              </a:rPr>
              <a:t> </a:t>
            </a:r>
            <a:r>
              <a:rPr lang="nb-NO" sz="2000" dirty="0" err="1">
                <a:solidFill>
                  <a:srgbClr val="000000"/>
                </a:solidFill>
                <a:latin typeface="Calibri" panose="020F0502020204030204" pitchFamily="34" charset="0"/>
              </a:rPr>
              <a:t>of</a:t>
            </a:r>
            <a:r>
              <a:rPr lang="nb-NO" sz="2000" dirty="0">
                <a:solidFill>
                  <a:srgbClr val="000000"/>
                </a:solidFill>
                <a:latin typeface="Calibri" panose="020F0502020204030204" pitchFamily="34" charset="0"/>
              </a:rPr>
              <a:t> </a:t>
            </a:r>
            <a:r>
              <a:rPr lang="nb-NO" sz="2000" dirty="0" err="1">
                <a:solidFill>
                  <a:srgbClr val="000000"/>
                </a:solidFill>
                <a:latin typeface="Calibri" panose="020F0502020204030204" pitchFamily="34" charset="0"/>
              </a:rPr>
              <a:t>packages</a:t>
            </a:r>
            <a:r>
              <a:rPr lang="nb-NO" sz="2000" dirty="0">
                <a:solidFill>
                  <a:srgbClr val="000000"/>
                </a:solidFill>
                <a:latin typeface="Calibri" panose="020F0502020204030204" pitchFamily="34" charset="0"/>
              </a:rPr>
              <a:t> </a:t>
            </a:r>
            <a:r>
              <a:rPr lang="nb-NO" sz="2000" dirty="0" err="1">
                <a:solidFill>
                  <a:srgbClr val="000000"/>
                </a:solidFill>
                <a:latin typeface="Calibri" panose="020F0502020204030204" pitchFamily="34" charset="0"/>
              </a:rPr>
              <a:t>which</a:t>
            </a:r>
            <a:r>
              <a:rPr lang="nb-NO" sz="2000" dirty="0">
                <a:solidFill>
                  <a:srgbClr val="000000"/>
                </a:solidFill>
                <a:latin typeface="Calibri" panose="020F0502020204030204" pitchFamily="34" charset="0"/>
              </a:rPr>
              <a:t> </a:t>
            </a:r>
            <a:r>
              <a:rPr lang="nb-NO" sz="2000" dirty="0" err="1">
                <a:solidFill>
                  <a:srgbClr val="000000"/>
                </a:solidFill>
                <a:latin typeface="Calibri" panose="020F0502020204030204" pitchFamily="34" charset="0"/>
              </a:rPr>
              <a:t>are</a:t>
            </a:r>
            <a:r>
              <a:rPr lang="nb-NO" sz="2000" dirty="0">
                <a:solidFill>
                  <a:srgbClr val="000000"/>
                </a:solidFill>
                <a:latin typeface="Calibri" panose="020F0502020204030204" pitchFamily="34" charset="0"/>
              </a:rPr>
              <a:t> relevant for a </a:t>
            </a:r>
            <a:r>
              <a:rPr lang="nb-NO" sz="2000" dirty="0" err="1">
                <a:solidFill>
                  <a:srgbClr val="000000"/>
                </a:solidFill>
                <a:latin typeface="Calibri" panose="020F0502020204030204" pitchFamily="34" charset="0"/>
              </a:rPr>
              <a:t>specific</a:t>
            </a:r>
            <a:r>
              <a:rPr lang="nb-NO" sz="2000" dirty="0">
                <a:solidFill>
                  <a:srgbClr val="000000"/>
                </a:solidFill>
                <a:latin typeface="Calibri" panose="020F0502020204030204" pitchFamily="34" charset="0"/>
              </a:rPr>
              <a:t> </a:t>
            </a:r>
            <a:r>
              <a:rPr lang="nb-NO" sz="2000" dirty="0" err="1">
                <a:solidFill>
                  <a:srgbClr val="000000"/>
                </a:solidFill>
                <a:latin typeface="Calibri" panose="020F0502020204030204" pitchFamily="34" charset="0"/>
              </a:rPr>
              <a:t>field</a:t>
            </a:r>
            <a:r>
              <a:rPr lang="nb-NO" sz="2000" dirty="0">
                <a:solidFill>
                  <a:srgbClr val="000000"/>
                </a:solidFill>
                <a:latin typeface="Calibri" panose="020F0502020204030204" pitchFamily="34" charset="0"/>
              </a:rPr>
              <a:t>. </a:t>
            </a:r>
            <a:r>
              <a:rPr lang="nb-NO" sz="2000" dirty="0" err="1">
                <a:solidFill>
                  <a:srgbClr val="000000"/>
                </a:solidFill>
                <a:latin typeface="Calibri" panose="020F0502020204030204" pitchFamily="34" charset="0"/>
              </a:rPr>
              <a:t>Browse</a:t>
            </a:r>
            <a:r>
              <a:rPr lang="nb-NO" sz="2000" dirty="0">
                <a:solidFill>
                  <a:srgbClr val="000000"/>
                </a:solidFill>
                <a:latin typeface="Calibri" panose="020F0502020204030204" pitchFamily="34" charset="0"/>
              </a:rPr>
              <a:t> </a:t>
            </a:r>
            <a:r>
              <a:rPr lang="nb-NO" sz="2000" dirty="0" err="1">
                <a:solidFill>
                  <a:srgbClr val="000000"/>
                </a:solidFill>
                <a:latin typeface="Calibri" panose="020F0502020204030204" pitchFamily="34" charset="0"/>
              </a:rPr>
              <a:t>the</a:t>
            </a:r>
            <a:r>
              <a:rPr lang="nb-NO" sz="2000" dirty="0">
                <a:solidFill>
                  <a:srgbClr val="000000"/>
                </a:solidFill>
                <a:latin typeface="Calibri" panose="020F0502020204030204" pitchFamily="34" charset="0"/>
              </a:rPr>
              <a:t> </a:t>
            </a:r>
            <a:r>
              <a:rPr lang="nb-NO" sz="2000" dirty="0" err="1">
                <a:solidFill>
                  <a:srgbClr val="000000"/>
                </a:solidFill>
                <a:latin typeface="Calibri" panose="020F0502020204030204" pitchFamily="34" charset="0"/>
              </a:rPr>
              <a:t>topics</a:t>
            </a:r>
            <a:r>
              <a:rPr lang="nb-NO" sz="2000" dirty="0">
                <a:solidFill>
                  <a:srgbClr val="000000"/>
                </a:solidFill>
                <a:latin typeface="Calibri" panose="020F0502020204030204" pitchFamily="34" charset="0"/>
              </a:rPr>
              <a:t>/</a:t>
            </a:r>
            <a:r>
              <a:rPr lang="nb-NO" sz="2000" dirty="0" err="1">
                <a:solidFill>
                  <a:srgbClr val="000000"/>
                </a:solidFill>
                <a:latin typeface="Calibri" panose="020F0502020204030204" pitchFamily="34" charset="0"/>
              </a:rPr>
              <a:t>disciplines</a:t>
            </a:r>
            <a:r>
              <a:rPr lang="nb-NO" sz="2000" dirty="0">
                <a:solidFill>
                  <a:srgbClr val="000000"/>
                </a:solidFill>
                <a:latin typeface="Calibri" panose="020F0502020204030204" pitchFamily="34" charset="0"/>
              </a:rPr>
              <a:t> in </a:t>
            </a:r>
            <a:r>
              <a:rPr lang="nb-NO" sz="2000" dirty="0" err="1">
                <a:solidFill>
                  <a:srgbClr val="000000"/>
                </a:solidFill>
                <a:latin typeface="Calibri" panose="020F0502020204030204" pitchFamily="34" charset="0"/>
              </a:rPr>
              <a:t>biology</a:t>
            </a:r>
            <a:r>
              <a:rPr lang="nb-NO" sz="2000" dirty="0">
                <a:solidFill>
                  <a:srgbClr val="000000"/>
                </a:solidFill>
                <a:latin typeface="Calibri" panose="020F0502020204030204" pitchFamily="34" charset="0"/>
              </a:rPr>
              <a:t> (e.g. </a:t>
            </a:r>
            <a:r>
              <a:rPr lang="nb-NO" sz="2000" dirty="0" err="1">
                <a:solidFill>
                  <a:srgbClr val="000000"/>
                </a:solidFill>
                <a:latin typeface="Calibri" panose="020F0502020204030204" pitchFamily="34" charset="0"/>
              </a:rPr>
              <a:t>environmetrics</a:t>
            </a:r>
            <a:r>
              <a:rPr lang="nb-NO" sz="2000" dirty="0">
                <a:solidFill>
                  <a:srgbClr val="000000"/>
                </a:solidFill>
                <a:latin typeface="Calibri" panose="020F0502020204030204" pitchFamily="34" charset="0"/>
              </a:rPr>
              <a:t>, </a:t>
            </a:r>
            <a:r>
              <a:rPr lang="nb-NO" sz="2000" dirty="0" err="1">
                <a:solidFill>
                  <a:srgbClr val="000000"/>
                </a:solidFill>
                <a:latin typeface="Calibri" panose="020F0502020204030204" pitchFamily="34" charset="0"/>
              </a:rPr>
              <a:t>genetics</a:t>
            </a:r>
            <a:r>
              <a:rPr lang="nb-NO" sz="2000" dirty="0">
                <a:solidFill>
                  <a:srgbClr val="000000"/>
                </a:solidFill>
                <a:latin typeface="Calibri" panose="020F0502020204030204" pitchFamily="34" charset="0"/>
              </a:rPr>
              <a:t>, </a:t>
            </a:r>
            <a:r>
              <a:rPr lang="nb-NO" sz="2000" dirty="0" err="1">
                <a:solidFill>
                  <a:srgbClr val="000000"/>
                </a:solidFill>
                <a:latin typeface="Calibri" panose="020F0502020204030204" pitchFamily="34" charset="0"/>
              </a:rPr>
              <a:t>phylogenetics</a:t>
            </a:r>
            <a:r>
              <a:rPr lang="nb-NO" sz="2000" dirty="0">
                <a:solidFill>
                  <a:srgbClr val="000000"/>
                </a:solidFill>
                <a:latin typeface="Calibri" panose="020F0502020204030204" pitchFamily="34" charset="0"/>
              </a:rPr>
              <a:t>). </a:t>
            </a:r>
            <a:r>
              <a:rPr lang="nb-NO" sz="2000" dirty="0" err="1">
                <a:solidFill>
                  <a:srgbClr val="000000"/>
                </a:solidFill>
                <a:latin typeface="Calibri" panose="020F0502020204030204" pitchFamily="34" charset="0"/>
              </a:rPr>
              <a:t>There</a:t>
            </a:r>
            <a:r>
              <a:rPr lang="nb-NO" sz="2000" dirty="0">
                <a:solidFill>
                  <a:srgbClr val="000000"/>
                </a:solidFill>
                <a:latin typeface="Calibri" panose="020F0502020204030204" pitchFamily="34" charset="0"/>
              </a:rPr>
              <a:t> </a:t>
            </a:r>
            <a:r>
              <a:rPr lang="nb-NO" sz="2000" dirty="0" err="1">
                <a:solidFill>
                  <a:srgbClr val="000000"/>
                </a:solidFill>
                <a:latin typeface="Calibri" panose="020F0502020204030204" pitchFamily="34" charset="0"/>
              </a:rPr>
              <a:t>are</a:t>
            </a:r>
            <a:r>
              <a:rPr lang="nb-NO" sz="2000" dirty="0">
                <a:solidFill>
                  <a:srgbClr val="000000"/>
                </a:solidFill>
                <a:latin typeface="Calibri" panose="020F0502020204030204" pitchFamily="34" charset="0"/>
              </a:rPr>
              <a:t> </a:t>
            </a:r>
            <a:r>
              <a:rPr lang="nb-NO" sz="2000" dirty="0" err="1">
                <a:solidFill>
                  <a:srgbClr val="000000"/>
                </a:solidFill>
                <a:latin typeface="Calibri" panose="020F0502020204030204" pitchFamily="34" charset="0"/>
              </a:rPr>
              <a:t>many</a:t>
            </a:r>
            <a:r>
              <a:rPr lang="nb-NO" sz="2000" dirty="0">
                <a:solidFill>
                  <a:srgbClr val="000000"/>
                </a:solidFill>
                <a:latin typeface="Calibri" panose="020F0502020204030204" pitchFamily="34" charset="0"/>
              </a:rPr>
              <a:t> </a:t>
            </a:r>
            <a:r>
              <a:rPr lang="nb-NO" sz="2000" dirty="0" err="1">
                <a:solidFill>
                  <a:srgbClr val="000000"/>
                </a:solidFill>
                <a:latin typeface="Calibri" panose="020F0502020204030204" pitchFamily="34" charset="0"/>
              </a:rPr>
              <a:t>useful</a:t>
            </a:r>
            <a:r>
              <a:rPr lang="nb-NO" sz="2000" dirty="0">
                <a:solidFill>
                  <a:srgbClr val="000000"/>
                </a:solidFill>
                <a:latin typeface="Calibri" panose="020F0502020204030204" pitchFamily="34" charset="0"/>
              </a:rPr>
              <a:t> </a:t>
            </a:r>
            <a:r>
              <a:rPr lang="nb-NO" sz="2000" dirty="0" err="1">
                <a:solidFill>
                  <a:srgbClr val="000000"/>
                </a:solidFill>
                <a:latin typeface="Calibri" panose="020F0502020204030204" pitchFamily="34" charset="0"/>
              </a:rPr>
              <a:t>packages</a:t>
            </a:r>
            <a:r>
              <a:rPr lang="nb-NO" sz="2000" dirty="0">
                <a:solidFill>
                  <a:srgbClr val="000000"/>
                </a:solidFill>
                <a:latin typeface="Calibri" panose="020F0502020204030204" pitchFamily="34" charset="0"/>
              </a:rPr>
              <a:t>!</a:t>
            </a:r>
            <a:endParaRPr lang="fr-FR" sz="2000" b="1" dirty="0"/>
          </a:p>
        </p:txBody>
      </p:sp>
      <p:sp>
        <p:nvSpPr>
          <p:cNvPr id="26" name="Rectangle 25"/>
          <p:cNvSpPr/>
          <p:nvPr/>
        </p:nvSpPr>
        <p:spPr>
          <a:xfrm>
            <a:off x="0" y="178296"/>
            <a:ext cx="9039225" cy="430887"/>
          </a:xfrm>
          <a:prstGeom prst="rect">
            <a:avLst/>
          </a:prstGeom>
        </p:spPr>
        <p:txBody>
          <a:bodyPr wrap="square">
            <a:spAutoFit/>
          </a:bodyPr>
          <a:lstStyle/>
          <a:p>
            <a:pPr algn="ctr"/>
            <a:r>
              <a:rPr lang="nb-NO" sz="2200" b="1" dirty="0">
                <a:solidFill>
                  <a:srgbClr val="000000"/>
                </a:solidFill>
                <a:latin typeface="Calibri" panose="020F0502020204030204" pitchFamily="34" charset="0"/>
              </a:rPr>
              <a:t>R </a:t>
            </a:r>
            <a:r>
              <a:rPr lang="nb-NO" sz="2200" b="1" dirty="0" err="1">
                <a:solidFill>
                  <a:srgbClr val="000000"/>
                </a:solidFill>
                <a:latin typeface="Calibri" panose="020F0502020204030204" pitchFamily="34" charset="0"/>
              </a:rPr>
              <a:t>packages</a:t>
            </a:r>
            <a:r>
              <a:rPr lang="nb-NO" sz="2200" b="1" dirty="0">
                <a:solidFill>
                  <a:srgbClr val="000000"/>
                </a:solidFill>
                <a:latin typeface="Calibri" panose="020F0502020204030204" pitchFamily="34" charset="0"/>
              </a:rPr>
              <a:t> («</a:t>
            </a:r>
            <a:r>
              <a:rPr lang="nb-NO" sz="2200" b="1" dirty="0" err="1">
                <a:solidFill>
                  <a:srgbClr val="000000"/>
                </a:solidFill>
                <a:latin typeface="Calibri" panose="020F0502020204030204" pitchFamily="34" charset="0"/>
              </a:rPr>
              <a:t>libraries</a:t>
            </a:r>
            <a:r>
              <a:rPr lang="nb-NO" sz="2200" b="1" dirty="0">
                <a:solidFill>
                  <a:srgbClr val="000000"/>
                </a:solidFill>
                <a:latin typeface="Calibri" panose="020F0502020204030204" pitchFamily="34" charset="0"/>
              </a:rPr>
              <a:t>»)</a:t>
            </a:r>
          </a:p>
        </p:txBody>
      </p:sp>
      <p:sp>
        <p:nvSpPr>
          <p:cNvPr id="2" name="Slide Number Placeholder 1">
            <a:extLst>
              <a:ext uri="{FF2B5EF4-FFF2-40B4-BE49-F238E27FC236}">
                <a16:creationId xmlns:a16="http://schemas.microsoft.com/office/drawing/2014/main" id="{CB901107-DF23-47A3-8ECD-503C0D862E7A}"/>
              </a:ext>
            </a:extLst>
          </p:cNvPr>
          <p:cNvSpPr>
            <a:spLocks noGrp="1"/>
          </p:cNvSpPr>
          <p:nvPr>
            <p:ph type="sldNum" sz="quarter" idx="10"/>
          </p:nvPr>
        </p:nvSpPr>
        <p:spPr/>
        <p:txBody>
          <a:bodyPr/>
          <a:lstStyle/>
          <a:p>
            <a:fld id="{8B524A7E-31A5-48EC-A9DB-A73A057130F8}" type="slidenum">
              <a:rPr lang="en-GB" smtClean="0"/>
              <a:t>36</a:t>
            </a:fld>
            <a:endParaRPr lang="en-GB"/>
          </a:p>
        </p:txBody>
      </p:sp>
    </p:spTree>
    <p:extLst>
      <p:ext uri="{BB962C8B-B14F-4D97-AF65-F5344CB8AC3E}">
        <p14:creationId xmlns:p14="http://schemas.microsoft.com/office/powerpoint/2010/main" val="3931591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401204" y="178296"/>
            <a:ext cx="8638021" cy="6555641"/>
          </a:xfrm>
          <a:prstGeom prst="rect">
            <a:avLst/>
          </a:prstGeom>
        </p:spPr>
        <p:txBody>
          <a:bodyPr wrap="square">
            <a:spAutoFit/>
          </a:bodyPr>
          <a:lstStyle/>
          <a:p>
            <a:pPr algn="ctr"/>
            <a:endParaRPr lang="nb-NO" sz="2200" b="1" dirty="0">
              <a:solidFill>
                <a:srgbClr val="000000"/>
              </a:solidFill>
              <a:latin typeface="Calibri" panose="020F0502020204030204" pitchFamily="34" charset="0"/>
            </a:endParaRPr>
          </a:p>
          <a:p>
            <a:pPr algn="ctr"/>
            <a:endParaRPr lang="nb-NO" sz="2200" b="1" dirty="0">
              <a:solidFill>
                <a:srgbClr val="000000"/>
              </a:solidFill>
              <a:latin typeface="Calibri" panose="020F0502020204030204" pitchFamily="34" charset="0"/>
            </a:endParaRPr>
          </a:p>
          <a:p>
            <a:r>
              <a:rPr lang="nb-NO" sz="2000" b="1" dirty="0">
                <a:solidFill>
                  <a:srgbClr val="000000"/>
                </a:solidFill>
                <a:latin typeface="Calibri" panose="020F0502020204030204" pitchFamily="34" charset="0"/>
              </a:rPr>
              <a:t>How to </a:t>
            </a:r>
            <a:r>
              <a:rPr lang="nb-NO" sz="2000" b="1" dirty="0" err="1">
                <a:solidFill>
                  <a:srgbClr val="000000"/>
                </a:solidFill>
                <a:latin typeface="Calibri" panose="020F0502020204030204" pitchFamily="34" charset="0"/>
              </a:rPr>
              <a:t>install</a:t>
            </a:r>
            <a:r>
              <a:rPr lang="nb-NO" sz="2000" b="1" dirty="0">
                <a:solidFill>
                  <a:srgbClr val="000000"/>
                </a:solidFill>
                <a:latin typeface="Calibri" panose="020F0502020204030204" pitchFamily="34" charset="0"/>
              </a:rPr>
              <a:t> and to </a:t>
            </a:r>
            <a:r>
              <a:rPr lang="nb-NO" sz="2000" b="1" dirty="0" err="1">
                <a:solidFill>
                  <a:srgbClr val="000000"/>
                </a:solidFill>
                <a:latin typeface="Calibri" panose="020F0502020204030204" pitchFamily="34" charset="0"/>
              </a:rPr>
              <a:t>launch</a:t>
            </a:r>
            <a:r>
              <a:rPr lang="nb-NO" sz="2000" b="1" dirty="0">
                <a:solidFill>
                  <a:srgbClr val="000000"/>
                </a:solidFill>
                <a:latin typeface="Calibri" panose="020F0502020204030204" pitchFamily="34" charset="0"/>
              </a:rPr>
              <a:t> a </a:t>
            </a:r>
            <a:r>
              <a:rPr lang="nb-NO" sz="2000" b="1" dirty="0" err="1">
                <a:solidFill>
                  <a:srgbClr val="000000"/>
                </a:solidFill>
                <a:latin typeface="Calibri" panose="020F0502020204030204" pitchFamily="34" charset="0"/>
              </a:rPr>
              <a:t>package</a:t>
            </a:r>
            <a:r>
              <a:rPr lang="nb-NO" sz="2000" b="1" dirty="0">
                <a:solidFill>
                  <a:srgbClr val="000000"/>
                </a:solidFill>
                <a:latin typeface="Calibri" panose="020F0502020204030204" pitchFamily="34" charset="0"/>
              </a:rPr>
              <a:t>?</a:t>
            </a:r>
          </a:p>
          <a:p>
            <a:pPr marL="457200" indent="-457200">
              <a:buAutoNum type="arabicParenR"/>
            </a:pPr>
            <a:endParaRPr lang="nb-NO" sz="1000" dirty="0">
              <a:solidFill>
                <a:srgbClr val="000000"/>
              </a:solidFill>
              <a:latin typeface="Calibri" panose="020F0502020204030204" pitchFamily="34" charset="0"/>
            </a:endParaRPr>
          </a:p>
          <a:p>
            <a:pPr marL="342900" indent="-342900">
              <a:buFont typeface="Arial" panose="020B0604020202020204" pitchFamily="34" charset="0"/>
              <a:buChar char="•"/>
            </a:pPr>
            <a:r>
              <a:rPr lang="nb-NO" sz="2000" dirty="0">
                <a:solidFill>
                  <a:srgbClr val="000000"/>
                </a:solidFill>
                <a:latin typeface="Calibri" panose="020F0502020204030204" pitchFamily="34" charset="0"/>
              </a:rPr>
              <a:t>R is an «</a:t>
            </a:r>
            <a:r>
              <a:rPr lang="nb-NO" sz="2000" dirty="0" err="1">
                <a:solidFill>
                  <a:srgbClr val="000000"/>
                </a:solidFill>
                <a:latin typeface="Calibri" panose="020F0502020204030204" pitchFamily="34" charset="0"/>
              </a:rPr>
              <a:t>open</a:t>
            </a:r>
            <a:r>
              <a:rPr lang="nb-NO" sz="2000" dirty="0">
                <a:solidFill>
                  <a:srgbClr val="000000"/>
                </a:solidFill>
                <a:latin typeface="Calibri" panose="020F0502020204030204" pitchFamily="34" charset="0"/>
              </a:rPr>
              <a:t> </a:t>
            </a:r>
            <a:r>
              <a:rPr lang="nb-NO" sz="2000" dirty="0" err="1">
                <a:solidFill>
                  <a:srgbClr val="000000"/>
                </a:solidFill>
                <a:latin typeface="Calibri" panose="020F0502020204030204" pitchFamily="34" charset="0"/>
              </a:rPr>
              <a:t>source</a:t>
            </a:r>
            <a:r>
              <a:rPr lang="nb-NO" sz="2000" dirty="0">
                <a:solidFill>
                  <a:srgbClr val="000000"/>
                </a:solidFill>
                <a:latin typeface="Calibri" panose="020F0502020204030204" pitchFamily="34" charset="0"/>
              </a:rPr>
              <a:t> </a:t>
            </a:r>
            <a:r>
              <a:rPr lang="nb-NO" sz="2000" dirty="0" err="1">
                <a:solidFill>
                  <a:srgbClr val="000000"/>
                </a:solidFill>
                <a:latin typeface="Calibri" panose="020F0502020204030204" pitchFamily="34" charset="0"/>
              </a:rPr>
              <a:t>platform</a:t>
            </a:r>
            <a:r>
              <a:rPr lang="nb-NO" sz="2000" dirty="0">
                <a:solidFill>
                  <a:srgbClr val="000000"/>
                </a:solidFill>
                <a:latin typeface="Calibri" panose="020F0502020204030204" pitchFamily="34" charset="0"/>
              </a:rPr>
              <a:t>», </a:t>
            </a:r>
            <a:r>
              <a:rPr lang="nb-NO" sz="2000" dirty="0" err="1">
                <a:solidFill>
                  <a:srgbClr val="000000"/>
                </a:solidFill>
                <a:latin typeface="Calibri" panose="020F0502020204030204" pitchFamily="34" charset="0"/>
              </a:rPr>
              <a:t>which</a:t>
            </a:r>
            <a:r>
              <a:rPr lang="nb-NO" sz="2000" dirty="0">
                <a:solidFill>
                  <a:srgbClr val="000000"/>
                </a:solidFill>
                <a:latin typeface="Calibri" panose="020F0502020204030204" pitchFamily="34" charset="0"/>
              </a:rPr>
              <a:t> </a:t>
            </a:r>
            <a:r>
              <a:rPr lang="nb-NO" sz="2000" dirty="0" err="1">
                <a:solidFill>
                  <a:srgbClr val="000000"/>
                </a:solidFill>
                <a:latin typeface="Calibri" panose="020F0502020204030204" pitchFamily="34" charset="0"/>
              </a:rPr>
              <a:t>means</a:t>
            </a:r>
            <a:r>
              <a:rPr lang="nb-NO" sz="2000" dirty="0">
                <a:solidFill>
                  <a:srgbClr val="000000"/>
                </a:solidFill>
                <a:latin typeface="Calibri" panose="020F0502020204030204" pitchFamily="34" charset="0"/>
              </a:rPr>
              <a:t> </a:t>
            </a:r>
            <a:r>
              <a:rPr lang="nb-NO" sz="2000" dirty="0" err="1">
                <a:solidFill>
                  <a:srgbClr val="000000"/>
                </a:solidFill>
                <a:latin typeface="Calibri" panose="020F0502020204030204" pitchFamily="34" charset="0"/>
              </a:rPr>
              <a:t>that</a:t>
            </a:r>
            <a:r>
              <a:rPr lang="nb-NO" sz="2000" dirty="0">
                <a:solidFill>
                  <a:srgbClr val="000000"/>
                </a:solidFill>
                <a:latin typeface="Calibri" panose="020F0502020204030204" pitchFamily="34" charset="0"/>
              </a:rPr>
              <a:t> </a:t>
            </a:r>
            <a:r>
              <a:rPr lang="nb-NO" sz="2000" dirty="0" err="1">
                <a:solidFill>
                  <a:srgbClr val="000000"/>
                </a:solidFill>
                <a:latin typeface="Calibri" panose="020F0502020204030204" pitchFamily="34" charset="0"/>
              </a:rPr>
              <a:t>many</a:t>
            </a:r>
            <a:r>
              <a:rPr lang="nb-NO" sz="2000" dirty="0">
                <a:solidFill>
                  <a:srgbClr val="000000"/>
                </a:solidFill>
                <a:latin typeface="Calibri" panose="020F0502020204030204" pitchFamily="34" charset="0"/>
              </a:rPr>
              <a:t> </a:t>
            </a:r>
            <a:r>
              <a:rPr lang="nb-NO" sz="2000" dirty="0" err="1">
                <a:solidFill>
                  <a:srgbClr val="000000"/>
                </a:solidFill>
                <a:latin typeface="Calibri" panose="020F0502020204030204" pitchFamily="34" charset="0"/>
              </a:rPr>
              <a:t>users</a:t>
            </a:r>
            <a:r>
              <a:rPr lang="nb-NO" sz="2000" dirty="0">
                <a:solidFill>
                  <a:srgbClr val="000000"/>
                </a:solidFill>
                <a:latin typeface="Calibri" panose="020F0502020204030204" pitchFamily="34" charset="0"/>
              </a:rPr>
              <a:t> </a:t>
            </a:r>
            <a:r>
              <a:rPr lang="nb-NO" sz="2000" dirty="0" err="1">
                <a:solidFill>
                  <a:srgbClr val="000000"/>
                </a:solidFill>
                <a:latin typeface="Calibri" panose="020F0502020204030204" pitchFamily="34" charset="0"/>
              </a:rPr>
              <a:t>of</a:t>
            </a:r>
            <a:r>
              <a:rPr lang="nb-NO" sz="2000" dirty="0">
                <a:solidFill>
                  <a:srgbClr val="000000"/>
                </a:solidFill>
                <a:latin typeface="Calibri" panose="020F0502020204030204" pitchFamily="34" charset="0"/>
              </a:rPr>
              <a:t> R </a:t>
            </a:r>
            <a:r>
              <a:rPr lang="nb-NO" sz="2000" dirty="0" err="1">
                <a:solidFill>
                  <a:srgbClr val="000000"/>
                </a:solidFill>
                <a:latin typeface="Calibri" panose="020F0502020204030204" pitchFamily="34" charset="0"/>
              </a:rPr>
              <a:t>share</a:t>
            </a:r>
            <a:r>
              <a:rPr lang="nb-NO" sz="2000" dirty="0">
                <a:solidFill>
                  <a:srgbClr val="000000"/>
                </a:solidFill>
                <a:latin typeface="Calibri" panose="020F0502020204030204" pitchFamily="34" charset="0"/>
              </a:rPr>
              <a:t> </a:t>
            </a:r>
            <a:r>
              <a:rPr lang="nb-NO" sz="2000" dirty="0" err="1">
                <a:solidFill>
                  <a:srgbClr val="000000"/>
                </a:solidFill>
                <a:latin typeface="Calibri" panose="020F0502020204030204" pitchFamily="34" charset="0"/>
              </a:rPr>
              <a:t>the</a:t>
            </a:r>
            <a:r>
              <a:rPr lang="nb-NO" sz="2000" dirty="0">
                <a:solidFill>
                  <a:srgbClr val="000000"/>
                </a:solidFill>
                <a:latin typeface="Calibri" panose="020F0502020204030204" pitchFamily="34" charset="0"/>
              </a:rPr>
              <a:t> </a:t>
            </a:r>
            <a:r>
              <a:rPr lang="nb-NO" sz="2000" dirty="0" err="1">
                <a:solidFill>
                  <a:srgbClr val="000000"/>
                </a:solidFill>
                <a:latin typeface="Calibri" panose="020F0502020204030204" pitchFamily="34" charset="0"/>
              </a:rPr>
              <a:t>commands</a:t>
            </a:r>
            <a:r>
              <a:rPr lang="nb-NO" sz="2000" dirty="0">
                <a:solidFill>
                  <a:srgbClr val="000000"/>
                </a:solidFill>
                <a:latin typeface="Calibri" panose="020F0502020204030204" pitchFamily="34" charset="0"/>
              </a:rPr>
              <a:t> and </a:t>
            </a:r>
            <a:r>
              <a:rPr lang="nb-NO" sz="2000" dirty="0" err="1">
                <a:solidFill>
                  <a:srgbClr val="000000"/>
                </a:solidFill>
                <a:latin typeface="Calibri" panose="020F0502020204030204" pitchFamily="34" charset="0"/>
              </a:rPr>
              <a:t>functions</a:t>
            </a:r>
            <a:r>
              <a:rPr lang="nb-NO" sz="2000" dirty="0">
                <a:solidFill>
                  <a:srgbClr val="000000"/>
                </a:solidFill>
                <a:latin typeface="Calibri" panose="020F0502020204030204" pitchFamily="34" charset="0"/>
              </a:rPr>
              <a:t> </a:t>
            </a:r>
            <a:r>
              <a:rPr lang="nb-NO" sz="2000" dirty="0" err="1">
                <a:solidFill>
                  <a:srgbClr val="000000"/>
                </a:solidFill>
                <a:latin typeface="Calibri" panose="020F0502020204030204" pitchFamily="34" charset="0"/>
              </a:rPr>
              <a:t>they</a:t>
            </a:r>
            <a:r>
              <a:rPr lang="nb-NO" sz="2000" dirty="0">
                <a:solidFill>
                  <a:srgbClr val="000000"/>
                </a:solidFill>
                <a:latin typeface="Calibri" panose="020F0502020204030204" pitchFamily="34" charset="0"/>
              </a:rPr>
              <a:t> have </a:t>
            </a:r>
            <a:r>
              <a:rPr lang="nb-NO" sz="2000" dirty="0" err="1">
                <a:solidFill>
                  <a:srgbClr val="000000"/>
                </a:solidFill>
                <a:latin typeface="Calibri" panose="020F0502020204030204" pitchFamily="34" charset="0"/>
              </a:rPr>
              <a:t>created</a:t>
            </a:r>
            <a:r>
              <a:rPr lang="nb-NO" sz="2000" dirty="0">
                <a:solidFill>
                  <a:srgbClr val="000000"/>
                </a:solidFill>
                <a:latin typeface="Calibri" panose="020F0502020204030204" pitchFamily="34" charset="0"/>
              </a:rPr>
              <a:t> </a:t>
            </a:r>
            <a:r>
              <a:rPr lang="nb-NO" sz="2000" dirty="0" err="1">
                <a:solidFill>
                  <a:srgbClr val="000000"/>
                </a:solidFill>
                <a:latin typeface="Calibri" panose="020F0502020204030204" pitchFamily="34" charset="0"/>
              </a:rPr>
              <a:t>with</a:t>
            </a:r>
            <a:r>
              <a:rPr lang="nb-NO" sz="2000" dirty="0">
                <a:solidFill>
                  <a:srgbClr val="000000"/>
                </a:solidFill>
                <a:latin typeface="Calibri" panose="020F0502020204030204" pitchFamily="34" charset="0"/>
              </a:rPr>
              <a:t> </a:t>
            </a:r>
            <a:r>
              <a:rPr lang="nb-NO" sz="2000" dirty="0" err="1">
                <a:solidFill>
                  <a:srgbClr val="000000"/>
                </a:solidFill>
                <a:latin typeface="Calibri" panose="020F0502020204030204" pitchFamily="34" charset="0"/>
              </a:rPr>
              <a:t>the</a:t>
            </a:r>
            <a:r>
              <a:rPr lang="nb-NO" sz="2000" dirty="0">
                <a:solidFill>
                  <a:srgbClr val="000000"/>
                </a:solidFill>
                <a:latin typeface="Calibri" panose="020F0502020204030204" pitchFamily="34" charset="0"/>
              </a:rPr>
              <a:t> rest </a:t>
            </a:r>
            <a:r>
              <a:rPr lang="nb-NO" sz="2000" dirty="0" err="1">
                <a:solidFill>
                  <a:srgbClr val="000000"/>
                </a:solidFill>
                <a:latin typeface="Calibri" panose="020F0502020204030204" pitchFamily="34" charset="0"/>
              </a:rPr>
              <a:t>of</a:t>
            </a:r>
            <a:r>
              <a:rPr lang="nb-NO" sz="2000" dirty="0">
                <a:solidFill>
                  <a:srgbClr val="000000"/>
                </a:solidFill>
                <a:latin typeface="Calibri" panose="020F0502020204030204" pitchFamily="34" charset="0"/>
              </a:rPr>
              <a:t> </a:t>
            </a:r>
            <a:r>
              <a:rPr lang="nb-NO" sz="2000" dirty="0" err="1">
                <a:solidFill>
                  <a:srgbClr val="000000"/>
                </a:solidFill>
                <a:latin typeface="Calibri" panose="020F0502020204030204" pitchFamily="34" charset="0"/>
              </a:rPr>
              <a:t>the</a:t>
            </a:r>
            <a:r>
              <a:rPr lang="nb-NO" sz="2000" dirty="0">
                <a:solidFill>
                  <a:srgbClr val="000000"/>
                </a:solidFill>
                <a:latin typeface="Calibri" panose="020F0502020204030204" pitchFamily="34" charset="0"/>
              </a:rPr>
              <a:t> R </a:t>
            </a:r>
            <a:r>
              <a:rPr lang="nb-NO" sz="2000" dirty="0" err="1">
                <a:solidFill>
                  <a:srgbClr val="000000"/>
                </a:solidFill>
                <a:latin typeface="Calibri" panose="020F0502020204030204" pitchFamily="34" charset="0"/>
              </a:rPr>
              <a:t>community</a:t>
            </a:r>
            <a:r>
              <a:rPr lang="nb-NO" sz="2000" dirty="0">
                <a:solidFill>
                  <a:srgbClr val="000000"/>
                </a:solidFill>
                <a:latin typeface="Calibri" panose="020F0502020204030204" pitchFamily="34" charset="0"/>
              </a:rPr>
              <a:t> via</a:t>
            </a:r>
            <a:r>
              <a:rPr lang="fr-FR" sz="2000" dirty="0"/>
              <a:t> «</a:t>
            </a:r>
            <a:r>
              <a:rPr lang="en-US" sz="2000" dirty="0"/>
              <a:t>CRAN</a:t>
            </a:r>
            <a:r>
              <a:rPr lang="fr-FR" sz="2000" dirty="0"/>
              <a:t>» (</a:t>
            </a:r>
            <a:r>
              <a:rPr lang="fr-FR" sz="2000" dirty="0">
                <a:hlinkClick r:id="rId3"/>
              </a:rPr>
              <a:t>https://cran.r-project.org</a:t>
            </a:r>
            <a:r>
              <a:rPr lang="fr-FR" sz="2000" dirty="0"/>
              <a:t>). This </a:t>
            </a:r>
            <a:r>
              <a:rPr lang="fr-FR" sz="2000" dirty="0" err="1"/>
              <a:t>is</a:t>
            </a:r>
            <a:r>
              <a:rPr lang="fr-FR" sz="2000" dirty="0"/>
              <a:t> </a:t>
            </a:r>
            <a:r>
              <a:rPr lang="fr-FR" sz="2000" dirty="0" err="1"/>
              <a:t>done</a:t>
            </a:r>
            <a:r>
              <a:rPr lang="fr-FR" sz="2000" dirty="0"/>
              <a:t> in the </a:t>
            </a:r>
            <a:r>
              <a:rPr lang="fr-FR" sz="2000" dirty="0" err="1"/>
              <a:t>form</a:t>
            </a:r>
            <a:r>
              <a:rPr lang="fr-FR" sz="2000" dirty="0"/>
              <a:t> of packages </a:t>
            </a:r>
            <a:r>
              <a:rPr lang="fr-FR" sz="2000" dirty="0" err="1"/>
              <a:t>designated</a:t>
            </a:r>
            <a:r>
              <a:rPr lang="fr-FR" sz="2000" dirty="0"/>
              <a:t> to </a:t>
            </a:r>
            <a:r>
              <a:rPr lang="fr-FR" sz="2000" dirty="0" err="1"/>
              <a:t>specific</a:t>
            </a:r>
            <a:r>
              <a:rPr lang="fr-FR" sz="2000" dirty="0"/>
              <a:t> types of analyses. </a:t>
            </a:r>
            <a:r>
              <a:rPr lang="fr-FR" sz="2000" dirty="0" err="1"/>
              <a:t>These</a:t>
            </a:r>
            <a:r>
              <a:rPr lang="fr-FR" sz="2000" dirty="0"/>
              <a:t> packages are </a:t>
            </a:r>
            <a:r>
              <a:rPr lang="fr-FR" sz="2000" dirty="0" err="1"/>
              <a:t>easily</a:t>
            </a:r>
            <a:r>
              <a:rPr lang="fr-FR" sz="2000" dirty="0"/>
              <a:t> </a:t>
            </a:r>
            <a:r>
              <a:rPr lang="fr-FR" sz="2000" dirty="0" err="1"/>
              <a:t>downloaded</a:t>
            </a:r>
            <a:r>
              <a:rPr lang="fr-FR" sz="2000" dirty="0"/>
              <a:t> and </a:t>
            </a:r>
            <a:r>
              <a:rPr lang="fr-FR" sz="2000" dirty="0" err="1"/>
              <a:t>installed</a:t>
            </a:r>
            <a:r>
              <a:rPr lang="fr-FR" sz="2000" dirty="0"/>
              <a:t> in </a:t>
            </a:r>
            <a:r>
              <a:rPr lang="fr-FR" sz="2000" dirty="0" err="1"/>
              <a:t>Rstudio</a:t>
            </a:r>
            <a:r>
              <a:rPr lang="fr-FR" sz="2000" dirty="0"/>
              <a:t> (click « Install » in the package </a:t>
            </a:r>
            <a:r>
              <a:rPr lang="fr-FR" sz="2000" dirty="0" err="1"/>
              <a:t>window</a:t>
            </a:r>
            <a:r>
              <a:rPr lang="fr-FR" sz="2000" dirty="0"/>
              <a:t>).</a:t>
            </a:r>
          </a:p>
          <a:p>
            <a:pPr marL="342900" indent="-342900">
              <a:buFont typeface="Arial" panose="020B0604020202020204" pitchFamily="34" charset="0"/>
              <a:buChar char="•"/>
            </a:pPr>
            <a:endParaRPr lang="fr-FR" sz="2000" b="1" dirty="0">
              <a:solidFill>
                <a:srgbClr val="000000"/>
              </a:solidFill>
              <a:latin typeface="Calibri" panose="020F0502020204030204" pitchFamily="34" charset="0"/>
            </a:endParaRPr>
          </a:p>
          <a:p>
            <a:pPr marL="342900" indent="-342900">
              <a:buFont typeface="Arial" panose="020B0604020202020204" pitchFamily="34" charset="0"/>
              <a:buChar char="•"/>
            </a:pPr>
            <a:endParaRPr lang="fr-FR" sz="2000" b="1" dirty="0">
              <a:solidFill>
                <a:srgbClr val="000000"/>
              </a:solidFill>
              <a:latin typeface="Calibri" panose="020F0502020204030204" pitchFamily="34" charset="0"/>
            </a:endParaRPr>
          </a:p>
          <a:p>
            <a:pPr marL="342900" indent="-342900">
              <a:buFont typeface="Arial" panose="020B0604020202020204" pitchFamily="34" charset="0"/>
              <a:buChar char="•"/>
            </a:pPr>
            <a:endParaRPr lang="fr-FR" sz="2000" b="1" dirty="0">
              <a:solidFill>
                <a:srgbClr val="000000"/>
              </a:solidFill>
              <a:latin typeface="Calibri" panose="020F0502020204030204" pitchFamily="34" charset="0"/>
            </a:endParaRPr>
          </a:p>
          <a:p>
            <a:pPr marL="342900" indent="-342900">
              <a:buFont typeface="Arial" panose="020B0604020202020204" pitchFamily="34" charset="0"/>
              <a:buChar char="•"/>
            </a:pPr>
            <a:endParaRPr lang="fr-FR" sz="2000" b="1" dirty="0">
              <a:solidFill>
                <a:srgbClr val="000000"/>
              </a:solidFill>
              <a:latin typeface="Calibri" panose="020F0502020204030204" pitchFamily="34" charset="0"/>
            </a:endParaRPr>
          </a:p>
          <a:p>
            <a:pPr marL="342900" indent="-342900">
              <a:buFont typeface="Arial" panose="020B0604020202020204" pitchFamily="34" charset="0"/>
              <a:buChar char="•"/>
            </a:pPr>
            <a:endParaRPr lang="fr-FR" sz="2000" b="1" dirty="0">
              <a:solidFill>
                <a:srgbClr val="000000"/>
              </a:solidFill>
              <a:latin typeface="Calibri" panose="020F0502020204030204" pitchFamily="34" charset="0"/>
            </a:endParaRPr>
          </a:p>
          <a:p>
            <a:endParaRPr lang="fr-FR" sz="1000" b="1" dirty="0">
              <a:solidFill>
                <a:srgbClr val="000000"/>
              </a:solidFill>
              <a:latin typeface="Calibri" panose="020F0502020204030204" pitchFamily="34" charset="0"/>
            </a:endParaRPr>
          </a:p>
          <a:p>
            <a:pPr marL="342900" indent="-342900">
              <a:buFont typeface="Arial" panose="020B0604020202020204" pitchFamily="34" charset="0"/>
              <a:buChar char="•"/>
            </a:pPr>
            <a:r>
              <a:rPr lang="fr-FR" sz="2000" dirty="0" err="1">
                <a:solidFill>
                  <a:srgbClr val="000000"/>
                </a:solidFill>
                <a:latin typeface="Calibri" panose="020F0502020204030204" pitchFamily="34" charset="0"/>
              </a:rPr>
              <a:t>Alternatively</a:t>
            </a:r>
            <a:r>
              <a:rPr lang="fr-FR" sz="2000" dirty="0">
                <a:solidFill>
                  <a:srgbClr val="000000"/>
                </a:solidFill>
                <a:latin typeface="Calibri" panose="020F0502020204030204" pitchFamily="34" charset="0"/>
              </a:rPr>
              <a:t>, </a:t>
            </a:r>
            <a:r>
              <a:rPr lang="fr-FR" sz="2000" dirty="0" err="1">
                <a:solidFill>
                  <a:srgbClr val="000000"/>
                </a:solidFill>
                <a:latin typeface="Calibri" panose="020F0502020204030204" pitchFamily="34" charset="0"/>
              </a:rPr>
              <a:t>you</a:t>
            </a:r>
            <a:r>
              <a:rPr lang="fr-FR" sz="2000" dirty="0">
                <a:solidFill>
                  <a:srgbClr val="000000"/>
                </a:solidFill>
                <a:latin typeface="Calibri" panose="020F0502020204030204" pitchFamily="34" charset="0"/>
              </a:rPr>
              <a:t> can download and </a:t>
            </a:r>
            <a:r>
              <a:rPr lang="fr-FR" sz="2000" dirty="0" err="1">
                <a:solidFill>
                  <a:srgbClr val="000000"/>
                </a:solidFill>
                <a:latin typeface="Calibri" panose="020F0502020204030204" pitchFamily="34" charset="0"/>
              </a:rPr>
              <a:t>install</a:t>
            </a:r>
            <a:r>
              <a:rPr lang="fr-FR" sz="2000" dirty="0">
                <a:solidFill>
                  <a:srgbClr val="000000"/>
                </a:solidFill>
                <a:latin typeface="Calibri" panose="020F0502020204030204" pitchFamily="34" charset="0"/>
              </a:rPr>
              <a:t> a </a:t>
            </a:r>
            <a:r>
              <a:rPr lang="fr-FR" sz="2000" dirty="0" err="1">
                <a:solidFill>
                  <a:srgbClr val="000000"/>
                </a:solidFill>
                <a:latin typeface="Calibri" panose="020F0502020204030204" pitchFamily="34" charset="0"/>
              </a:rPr>
              <a:t>specific</a:t>
            </a:r>
            <a:r>
              <a:rPr lang="fr-FR" sz="2000" dirty="0">
                <a:solidFill>
                  <a:srgbClr val="000000"/>
                </a:solidFill>
                <a:latin typeface="Calibri" panose="020F0502020204030204" pitchFamily="34" charset="0"/>
              </a:rPr>
              <a:t> package </a:t>
            </a:r>
            <a:r>
              <a:rPr lang="fr-FR" sz="2000" dirty="0" err="1">
                <a:solidFill>
                  <a:srgbClr val="000000"/>
                </a:solidFill>
                <a:latin typeface="Calibri" panose="020F0502020204030204" pitchFamily="34" charset="0"/>
              </a:rPr>
              <a:t>using</a:t>
            </a:r>
            <a:r>
              <a:rPr lang="fr-FR" sz="2000" dirty="0">
                <a:solidFill>
                  <a:srgbClr val="000000"/>
                </a:solidFill>
                <a:latin typeface="Calibri" panose="020F0502020204030204" pitchFamily="34" charset="0"/>
              </a:rPr>
              <a:t> the </a:t>
            </a:r>
            <a:r>
              <a:rPr lang="fr-FR" sz="2000" dirty="0" err="1">
                <a:solidFill>
                  <a:srgbClr val="000000"/>
                </a:solidFill>
                <a:latin typeface="Calibri" panose="020F0502020204030204" pitchFamily="34" charset="0"/>
              </a:rPr>
              <a:t>function</a:t>
            </a:r>
            <a:r>
              <a:rPr lang="fr-FR" sz="2000" dirty="0">
                <a:solidFill>
                  <a:srgbClr val="000000"/>
                </a:solidFill>
                <a:latin typeface="Calibri" panose="020F0502020204030204" pitchFamily="34" charset="0"/>
              </a:rPr>
              <a:t> </a:t>
            </a:r>
            <a:r>
              <a:rPr lang="fr-FR" sz="2000" dirty="0" err="1">
                <a:solidFill>
                  <a:srgbClr val="000000"/>
                </a:solidFill>
                <a:latin typeface="Calibri" panose="020F0502020204030204" pitchFamily="34" charset="0"/>
              </a:rPr>
              <a:t>install.packages</a:t>
            </a:r>
            <a:r>
              <a:rPr lang="fr-FR" sz="2000" dirty="0">
                <a:solidFill>
                  <a:srgbClr val="000000"/>
                </a:solidFill>
                <a:latin typeface="Calibri" panose="020F0502020204030204" pitchFamily="34" charset="0"/>
              </a:rPr>
              <a:t>(), as </a:t>
            </a:r>
            <a:r>
              <a:rPr lang="fr-FR" sz="2000" dirty="0" err="1">
                <a:solidFill>
                  <a:srgbClr val="000000"/>
                </a:solidFill>
                <a:latin typeface="Calibri" panose="020F0502020204030204" pitchFamily="34" charset="0"/>
              </a:rPr>
              <a:t>shown</a:t>
            </a:r>
            <a:r>
              <a:rPr lang="fr-FR" sz="2000" dirty="0">
                <a:solidFill>
                  <a:srgbClr val="000000"/>
                </a:solidFill>
                <a:latin typeface="Calibri" panose="020F0502020204030204" pitchFamily="34" charset="0"/>
              </a:rPr>
              <a:t> </a:t>
            </a:r>
            <a:r>
              <a:rPr lang="fr-FR" sz="2000" dirty="0" err="1">
                <a:solidFill>
                  <a:srgbClr val="000000"/>
                </a:solidFill>
                <a:latin typeface="Calibri" panose="020F0502020204030204" pitchFamily="34" charset="0"/>
              </a:rPr>
              <a:t>here</a:t>
            </a:r>
            <a:r>
              <a:rPr lang="fr-FR" sz="2000" dirty="0">
                <a:solidFill>
                  <a:srgbClr val="000000"/>
                </a:solidFill>
                <a:latin typeface="Calibri" panose="020F0502020204030204" pitchFamily="34" charset="0"/>
              </a:rPr>
              <a:t> for the package «</a:t>
            </a:r>
            <a:r>
              <a:rPr lang="fr-FR" sz="2000" dirty="0" err="1">
                <a:solidFill>
                  <a:srgbClr val="000000"/>
                </a:solidFill>
                <a:latin typeface="Calibri" panose="020F0502020204030204" pitchFamily="34" charset="0"/>
              </a:rPr>
              <a:t>lattice</a:t>
            </a:r>
            <a:r>
              <a:rPr lang="fr-FR" sz="2000" dirty="0">
                <a:solidFill>
                  <a:srgbClr val="000000"/>
                </a:solidFill>
                <a:latin typeface="Calibri" panose="020F0502020204030204" pitchFamily="34" charset="0"/>
              </a:rPr>
              <a:t>»:</a:t>
            </a:r>
          </a:p>
          <a:p>
            <a:pPr marL="342900" indent="-342900">
              <a:buFont typeface="Arial" panose="020B0604020202020204" pitchFamily="34" charset="0"/>
              <a:buChar char="•"/>
            </a:pPr>
            <a:endParaRPr lang="fr-FR" sz="1000" dirty="0">
              <a:solidFill>
                <a:srgbClr val="000000"/>
              </a:solidFill>
              <a:latin typeface="Calibri" panose="020F0502020204030204" pitchFamily="34" charset="0"/>
            </a:endParaRPr>
          </a:p>
          <a:p>
            <a:r>
              <a:rPr lang="en-US" altLang="en-US" dirty="0">
                <a:solidFill>
                  <a:srgbClr val="0000FF"/>
                </a:solidFill>
                <a:latin typeface="Lucida Console" panose="020B0609040504020204" pitchFamily="49" charset="0"/>
              </a:rPr>
              <a:t>   </a:t>
            </a:r>
            <a:r>
              <a:rPr lang="en-US" altLang="en-US" sz="1400" dirty="0">
                <a:solidFill>
                  <a:srgbClr val="0000FF"/>
                </a:solidFill>
                <a:latin typeface="Lucida Console" panose="020B0609040504020204" pitchFamily="49" charset="0"/>
              </a:rPr>
              <a:t>&gt; </a:t>
            </a:r>
            <a:r>
              <a:rPr lang="nb-NO" sz="1400" dirty="0" err="1">
                <a:solidFill>
                  <a:srgbClr val="0000FF"/>
                </a:solidFill>
                <a:latin typeface="Lucida Console" panose="020B0609040504020204" pitchFamily="49" charset="0"/>
              </a:rPr>
              <a:t>install.packages</a:t>
            </a:r>
            <a:r>
              <a:rPr lang="nb-NO" sz="1400" dirty="0">
                <a:solidFill>
                  <a:srgbClr val="0000FF"/>
                </a:solidFill>
                <a:latin typeface="Lucida Console" panose="020B0609040504020204" pitchFamily="49" charset="0"/>
              </a:rPr>
              <a:t>(c(«</a:t>
            </a:r>
            <a:r>
              <a:rPr lang="nb-NO" sz="1400" dirty="0" err="1">
                <a:solidFill>
                  <a:srgbClr val="0000FF"/>
                </a:solidFill>
                <a:latin typeface="Lucida Console" panose="020B0609040504020204" pitchFamily="49" charset="0"/>
              </a:rPr>
              <a:t>lattice</a:t>
            </a:r>
            <a:r>
              <a:rPr lang="nb-NO" sz="1400" dirty="0">
                <a:solidFill>
                  <a:srgbClr val="0000FF"/>
                </a:solidFill>
                <a:latin typeface="Lucida Console" panose="020B0609040504020204" pitchFamily="49" charset="0"/>
              </a:rPr>
              <a:t>"))</a:t>
            </a:r>
          </a:p>
          <a:p>
            <a:endParaRPr lang="nb-NO" sz="1000" dirty="0">
              <a:solidFill>
                <a:srgbClr val="000000"/>
              </a:solidFill>
              <a:latin typeface="Calibri" panose="020F0502020204030204" pitchFamily="34" charset="0"/>
            </a:endParaRPr>
          </a:p>
          <a:p>
            <a:pPr marL="285750" indent="-285750">
              <a:buFont typeface="Arial" panose="020B0604020202020204" pitchFamily="34" charset="0"/>
              <a:buChar char="•"/>
            </a:pPr>
            <a:r>
              <a:rPr lang="nb-NO" sz="2000" dirty="0" err="1">
                <a:solidFill>
                  <a:srgbClr val="000000"/>
                </a:solidFill>
                <a:latin typeface="Calibri" panose="020F0502020204030204" pitchFamily="34" charset="0"/>
              </a:rPr>
              <a:t>Finally</a:t>
            </a:r>
            <a:r>
              <a:rPr lang="nb-NO" sz="2000" dirty="0">
                <a:solidFill>
                  <a:srgbClr val="000000"/>
                </a:solidFill>
                <a:latin typeface="Calibri" panose="020F0502020204030204" pitchFamily="34" charset="0"/>
              </a:rPr>
              <a:t>, to </a:t>
            </a:r>
            <a:r>
              <a:rPr lang="nb-NO" sz="2000" dirty="0" err="1">
                <a:solidFill>
                  <a:srgbClr val="000000"/>
                </a:solidFill>
                <a:latin typeface="Calibri" panose="020F0502020204030204" pitchFamily="34" charset="0"/>
              </a:rPr>
              <a:t>activate</a:t>
            </a:r>
            <a:r>
              <a:rPr lang="nb-NO" sz="2000" dirty="0">
                <a:solidFill>
                  <a:srgbClr val="000000"/>
                </a:solidFill>
                <a:latin typeface="Calibri" panose="020F0502020204030204" pitchFamily="34" charset="0"/>
              </a:rPr>
              <a:t> </a:t>
            </a:r>
            <a:r>
              <a:rPr lang="nb-NO" sz="2000" dirty="0" err="1">
                <a:solidFill>
                  <a:srgbClr val="000000"/>
                </a:solidFill>
                <a:latin typeface="Calibri" panose="020F0502020204030204" pitchFamily="34" charset="0"/>
              </a:rPr>
              <a:t>the</a:t>
            </a:r>
            <a:r>
              <a:rPr lang="nb-NO" sz="2000" dirty="0">
                <a:solidFill>
                  <a:srgbClr val="000000"/>
                </a:solidFill>
                <a:latin typeface="Calibri" panose="020F0502020204030204" pitchFamily="34" charset="0"/>
              </a:rPr>
              <a:t> </a:t>
            </a:r>
            <a:r>
              <a:rPr lang="nb-NO" sz="2000" dirty="0" err="1">
                <a:solidFill>
                  <a:srgbClr val="000000"/>
                </a:solidFill>
                <a:latin typeface="Calibri" panose="020F0502020204030204" pitchFamily="34" charset="0"/>
              </a:rPr>
              <a:t>package</a:t>
            </a:r>
            <a:r>
              <a:rPr lang="nb-NO" sz="2000" dirty="0">
                <a:solidFill>
                  <a:srgbClr val="000000"/>
                </a:solidFill>
                <a:latin typeface="Calibri" panose="020F0502020204030204" pitchFamily="34" charset="0"/>
              </a:rPr>
              <a:t>, </a:t>
            </a:r>
            <a:r>
              <a:rPr lang="nb-NO" sz="2000" dirty="0" err="1">
                <a:solidFill>
                  <a:srgbClr val="000000"/>
                </a:solidFill>
                <a:latin typeface="Calibri" panose="020F0502020204030204" pitchFamily="34" charset="0"/>
              </a:rPr>
              <a:t>use</a:t>
            </a:r>
            <a:r>
              <a:rPr lang="nb-NO" sz="2000" dirty="0">
                <a:solidFill>
                  <a:srgbClr val="000000"/>
                </a:solidFill>
                <a:latin typeface="Calibri" panose="020F0502020204030204" pitchFamily="34" charset="0"/>
              </a:rPr>
              <a:t> </a:t>
            </a:r>
            <a:r>
              <a:rPr lang="nb-NO" sz="2000" dirty="0" err="1">
                <a:solidFill>
                  <a:srgbClr val="000000"/>
                </a:solidFill>
                <a:latin typeface="Calibri" panose="020F0502020204030204" pitchFamily="34" charset="0"/>
              </a:rPr>
              <a:t>the</a:t>
            </a:r>
            <a:r>
              <a:rPr lang="nb-NO" sz="2000" dirty="0">
                <a:solidFill>
                  <a:srgbClr val="000000"/>
                </a:solidFill>
                <a:latin typeface="Calibri" panose="020F0502020204030204" pitchFamily="34" charset="0"/>
              </a:rPr>
              <a:t> </a:t>
            </a:r>
            <a:r>
              <a:rPr lang="nb-NO" sz="2000" dirty="0" err="1">
                <a:solidFill>
                  <a:srgbClr val="000000"/>
                </a:solidFill>
                <a:latin typeface="Calibri" panose="020F0502020204030204" pitchFamily="34" charset="0"/>
              </a:rPr>
              <a:t>function</a:t>
            </a:r>
            <a:r>
              <a:rPr lang="nb-NO" sz="2000" dirty="0">
                <a:solidFill>
                  <a:srgbClr val="000000"/>
                </a:solidFill>
                <a:latin typeface="Calibri" panose="020F0502020204030204" pitchFamily="34" charset="0"/>
              </a:rPr>
              <a:t> </a:t>
            </a:r>
            <a:r>
              <a:rPr lang="nb-NO" sz="2000" dirty="0" err="1">
                <a:solidFill>
                  <a:srgbClr val="000000"/>
                </a:solidFill>
                <a:latin typeface="Calibri" panose="020F0502020204030204" pitchFamily="34" charset="0"/>
              </a:rPr>
              <a:t>library</a:t>
            </a:r>
            <a:r>
              <a:rPr lang="nb-NO" sz="2000" dirty="0">
                <a:solidFill>
                  <a:srgbClr val="000000"/>
                </a:solidFill>
                <a:latin typeface="Calibri" panose="020F0502020204030204" pitchFamily="34" charset="0"/>
              </a:rPr>
              <a:t>()</a:t>
            </a:r>
          </a:p>
          <a:p>
            <a:pPr marL="285750" indent="-285750">
              <a:buFont typeface="Arial" panose="020B0604020202020204" pitchFamily="34" charset="0"/>
              <a:buChar char="•"/>
            </a:pPr>
            <a:endParaRPr lang="nb-NO" sz="1000" dirty="0">
              <a:solidFill>
                <a:srgbClr val="000000"/>
              </a:solidFill>
              <a:latin typeface="Calibri" panose="020F0502020204030204" pitchFamily="34" charset="0"/>
            </a:endParaRPr>
          </a:p>
          <a:p>
            <a:r>
              <a:rPr lang="en-US" altLang="en-US" dirty="0">
                <a:solidFill>
                  <a:srgbClr val="0000FF"/>
                </a:solidFill>
                <a:latin typeface="Lucida Console" panose="020B0609040504020204" pitchFamily="49" charset="0"/>
              </a:rPr>
              <a:t>   </a:t>
            </a:r>
            <a:r>
              <a:rPr lang="en-US" altLang="en-US" sz="1400" dirty="0">
                <a:solidFill>
                  <a:srgbClr val="0000FF"/>
                </a:solidFill>
                <a:latin typeface="Lucida Console" panose="020B0609040504020204" pitchFamily="49" charset="0"/>
              </a:rPr>
              <a:t>&gt; </a:t>
            </a:r>
            <a:r>
              <a:rPr lang="nb-NO" sz="1400" dirty="0" err="1">
                <a:solidFill>
                  <a:srgbClr val="0000FF"/>
                </a:solidFill>
                <a:latin typeface="Lucida Console" panose="020B0609040504020204" pitchFamily="49" charset="0"/>
              </a:rPr>
              <a:t>library</a:t>
            </a:r>
            <a:r>
              <a:rPr lang="nb-NO" sz="1400" dirty="0">
                <a:solidFill>
                  <a:srgbClr val="0000FF"/>
                </a:solidFill>
                <a:latin typeface="Lucida Console" panose="020B0609040504020204" pitchFamily="49" charset="0"/>
              </a:rPr>
              <a:t>(«</a:t>
            </a:r>
            <a:r>
              <a:rPr lang="nb-NO" sz="1400" dirty="0" err="1">
                <a:solidFill>
                  <a:srgbClr val="0000FF"/>
                </a:solidFill>
                <a:latin typeface="Lucida Console" panose="020B0609040504020204" pitchFamily="49" charset="0"/>
              </a:rPr>
              <a:t>lattice</a:t>
            </a:r>
            <a:r>
              <a:rPr lang="nb-NO" sz="1400" dirty="0">
                <a:solidFill>
                  <a:srgbClr val="0000FF"/>
                </a:solidFill>
                <a:latin typeface="Lucida Console" panose="020B0609040504020204" pitchFamily="49" charset="0"/>
              </a:rPr>
              <a:t>")</a:t>
            </a:r>
          </a:p>
        </p:txBody>
      </p:sp>
      <p:pic>
        <p:nvPicPr>
          <p:cNvPr id="5" name="Picture 4"/>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904124" y="3102155"/>
            <a:ext cx="6477954" cy="1356503"/>
          </a:xfrm>
          <a:prstGeom prst="rect">
            <a:avLst/>
          </a:prstGeom>
          <a:ln>
            <a:solidFill>
              <a:srgbClr val="002060"/>
            </a:solidFill>
          </a:ln>
        </p:spPr>
      </p:pic>
      <p:sp>
        <p:nvSpPr>
          <p:cNvPr id="7" name="Oval 6"/>
          <p:cNvSpPr/>
          <p:nvPr/>
        </p:nvSpPr>
        <p:spPr>
          <a:xfrm>
            <a:off x="913089" y="3191805"/>
            <a:ext cx="1013852" cy="605194"/>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p>
        </p:txBody>
      </p:sp>
      <p:sp>
        <p:nvSpPr>
          <p:cNvPr id="6" name="Rectangle 5"/>
          <p:cNvSpPr/>
          <p:nvPr/>
        </p:nvSpPr>
        <p:spPr>
          <a:xfrm>
            <a:off x="0" y="178296"/>
            <a:ext cx="9039225" cy="430887"/>
          </a:xfrm>
          <a:prstGeom prst="rect">
            <a:avLst/>
          </a:prstGeom>
        </p:spPr>
        <p:txBody>
          <a:bodyPr wrap="square">
            <a:spAutoFit/>
          </a:bodyPr>
          <a:lstStyle/>
          <a:p>
            <a:pPr algn="ctr"/>
            <a:r>
              <a:rPr lang="nb-NO" sz="2200" b="1" dirty="0">
                <a:solidFill>
                  <a:srgbClr val="000000"/>
                </a:solidFill>
                <a:latin typeface="Calibri" panose="020F0502020204030204" pitchFamily="34" charset="0"/>
              </a:rPr>
              <a:t>R </a:t>
            </a:r>
            <a:r>
              <a:rPr lang="nb-NO" sz="2200" b="1" dirty="0" err="1">
                <a:solidFill>
                  <a:srgbClr val="000000"/>
                </a:solidFill>
                <a:latin typeface="Calibri" panose="020F0502020204030204" pitchFamily="34" charset="0"/>
              </a:rPr>
              <a:t>packages</a:t>
            </a:r>
            <a:r>
              <a:rPr lang="nb-NO" sz="2200" b="1" dirty="0">
                <a:solidFill>
                  <a:srgbClr val="000000"/>
                </a:solidFill>
                <a:latin typeface="Calibri" panose="020F0502020204030204" pitchFamily="34" charset="0"/>
              </a:rPr>
              <a:t> («</a:t>
            </a:r>
            <a:r>
              <a:rPr lang="nb-NO" sz="2200" b="1" dirty="0" err="1">
                <a:solidFill>
                  <a:srgbClr val="000000"/>
                </a:solidFill>
                <a:latin typeface="Calibri" panose="020F0502020204030204" pitchFamily="34" charset="0"/>
              </a:rPr>
              <a:t>libraries</a:t>
            </a:r>
            <a:r>
              <a:rPr lang="nb-NO" sz="2200" b="1" dirty="0">
                <a:solidFill>
                  <a:srgbClr val="000000"/>
                </a:solidFill>
                <a:latin typeface="Calibri" panose="020F0502020204030204" pitchFamily="34" charset="0"/>
              </a:rPr>
              <a:t>»)</a:t>
            </a:r>
          </a:p>
        </p:txBody>
      </p:sp>
      <p:sp>
        <p:nvSpPr>
          <p:cNvPr id="2" name="Slide Number Placeholder 1">
            <a:extLst>
              <a:ext uri="{FF2B5EF4-FFF2-40B4-BE49-F238E27FC236}">
                <a16:creationId xmlns:a16="http://schemas.microsoft.com/office/drawing/2014/main" id="{C83B9770-1A6B-49EC-BE7A-4901E003F9B8}"/>
              </a:ext>
            </a:extLst>
          </p:cNvPr>
          <p:cNvSpPr>
            <a:spLocks noGrp="1"/>
          </p:cNvSpPr>
          <p:nvPr>
            <p:ph type="sldNum" sz="quarter" idx="10"/>
          </p:nvPr>
        </p:nvSpPr>
        <p:spPr/>
        <p:txBody>
          <a:bodyPr/>
          <a:lstStyle/>
          <a:p>
            <a:fld id="{8B524A7E-31A5-48EC-A9DB-A73A057130F8}" type="slidenum">
              <a:rPr lang="en-GB" smtClean="0"/>
              <a:t>37</a:t>
            </a:fld>
            <a:endParaRPr lang="en-GB"/>
          </a:p>
        </p:txBody>
      </p:sp>
    </p:spTree>
    <p:extLst>
      <p:ext uri="{BB962C8B-B14F-4D97-AF65-F5344CB8AC3E}">
        <p14:creationId xmlns:p14="http://schemas.microsoft.com/office/powerpoint/2010/main" val="1276330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xEl>
                                              <p:pRg st="11" end="1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xEl>
                                              <p:pRg st="13" end="1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
                                            <p:txEl>
                                              <p:pRg st="15" end="1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3">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uiExpand="1" build="p"/>
      <p:bldP spid="7"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0" y="2994860"/>
            <a:ext cx="9144000" cy="3400985"/>
          </a:xfrm>
          <a:prstGeom prst="rect">
            <a:avLst/>
          </a:prstGeom>
        </p:spPr>
      </p:pic>
      <p:sp>
        <p:nvSpPr>
          <p:cNvPr id="17" name="Rectangle 16"/>
          <p:cNvSpPr/>
          <p:nvPr/>
        </p:nvSpPr>
        <p:spPr>
          <a:xfrm>
            <a:off x="401204" y="178296"/>
            <a:ext cx="8638021" cy="2862322"/>
          </a:xfrm>
          <a:prstGeom prst="rect">
            <a:avLst/>
          </a:prstGeom>
        </p:spPr>
        <p:txBody>
          <a:bodyPr wrap="square">
            <a:spAutoFit/>
          </a:bodyPr>
          <a:lstStyle/>
          <a:p>
            <a:endParaRPr lang="nb-NO" sz="2000" b="1" dirty="0">
              <a:solidFill>
                <a:srgbClr val="000000"/>
              </a:solidFill>
              <a:latin typeface="Calibri" panose="020F0502020204030204" pitchFamily="34" charset="0"/>
            </a:endParaRPr>
          </a:p>
          <a:p>
            <a:endParaRPr lang="nb-NO" sz="2000" b="1" dirty="0">
              <a:solidFill>
                <a:srgbClr val="000000"/>
              </a:solidFill>
              <a:latin typeface="Calibri" panose="020F0502020204030204" pitchFamily="34" charset="0"/>
            </a:endParaRPr>
          </a:p>
          <a:p>
            <a:r>
              <a:rPr lang="nb-NO" sz="2000" b="1" dirty="0">
                <a:solidFill>
                  <a:srgbClr val="000000"/>
                </a:solidFill>
                <a:latin typeface="Calibri" panose="020F0502020204030204" pitchFamily="34" charset="0"/>
              </a:rPr>
              <a:t>It is </a:t>
            </a:r>
            <a:r>
              <a:rPr lang="nb-NO" sz="2000" b="1" dirty="0" err="1">
                <a:solidFill>
                  <a:srgbClr val="000000"/>
                </a:solidFill>
                <a:latin typeface="Calibri" panose="020F0502020204030204" pitchFamily="34" charset="0"/>
              </a:rPr>
              <a:t>always</a:t>
            </a:r>
            <a:r>
              <a:rPr lang="nb-NO" sz="2000" b="1" dirty="0">
                <a:solidFill>
                  <a:srgbClr val="000000"/>
                </a:solidFill>
                <a:latin typeface="Calibri" panose="020F0502020204030204" pitchFamily="34" charset="0"/>
              </a:rPr>
              <a:t> </a:t>
            </a:r>
            <a:r>
              <a:rPr lang="nb-NO" sz="2000" b="1" dirty="0" err="1">
                <a:solidFill>
                  <a:srgbClr val="000000"/>
                </a:solidFill>
                <a:latin typeface="Calibri" panose="020F0502020204030204" pitchFamily="34" charset="0"/>
              </a:rPr>
              <a:t>possible</a:t>
            </a:r>
            <a:r>
              <a:rPr lang="nb-NO" sz="2000" b="1" dirty="0">
                <a:solidFill>
                  <a:srgbClr val="000000"/>
                </a:solidFill>
                <a:latin typeface="Calibri" panose="020F0502020204030204" pitchFamily="34" charset="0"/>
              </a:rPr>
              <a:t> to </a:t>
            </a:r>
            <a:r>
              <a:rPr lang="nb-NO" sz="2000" b="1" dirty="0" err="1">
                <a:solidFill>
                  <a:srgbClr val="000000"/>
                </a:solidFill>
                <a:latin typeface="Calibri" panose="020F0502020204030204" pitchFamily="34" charset="0"/>
              </a:rPr>
              <a:t>install</a:t>
            </a:r>
            <a:r>
              <a:rPr lang="nb-NO" sz="2000" b="1" dirty="0">
                <a:solidFill>
                  <a:srgbClr val="000000"/>
                </a:solidFill>
                <a:latin typeface="Calibri" panose="020F0502020204030204" pitchFamily="34" charset="0"/>
              </a:rPr>
              <a:t> a </a:t>
            </a:r>
            <a:r>
              <a:rPr lang="nb-NO" sz="2000" b="1" dirty="0" err="1">
                <a:solidFill>
                  <a:srgbClr val="000000"/>
                </a:solidFill>
                <a:latin typeface="Calibri" panose="020F0502020204030204" pitchFamily="34" charset="0"/>
              </a:rPr>
              <a:t>package</a:t>
            </a:r>
            <a:r>
              <a:rPr lang="nb-NO" sz="2000" b="1" dirty="0">
                <a:solidFill>
                  <a:srgbClr val="000000"/>
                </a:solidFill>
                <a:latin typeface="Calibri" panose="020F0502020204030204" pitchFamily="34" charset="0"/>
              </a:rPr>
              <a:t> (e.g. </a:t>
            </a:r>
            <a:r>
              <a:rPr lang="nb-NO" sz="2000" b="1" dirty="0" err="1">
                <a:solidFill>
                  <a:srgbClr val="000000"/>
                </a:solidFill>
                <a:latin typeface="Calibri" panose="020F0502020204030204" pitchFamily="34" charset="0"/>
              </a:rPr>
              <a:t>package</a:t>
            </a:r>
            <a:r>
              <a:rPr lang="nb-NO" sz="2000" b="1" dirty="0">
                <a:solidFill>
                  <a:srgbClr val="000000"/>
                </a:solidFill>
                <a:latin typeface="Calibri" panose="020F0502020204030204" pitchFamily="34" charset="0"/>
              </a:rPr>
              <a:t> «</a:t>
            </a:r>
            <a:r>
              <a:rPr lang="nb-NO" sz="2000" b="1" dirty="0" err="1">
                <a:solidFill>
                  <a:srgbClr val="000000"/>
                </a:solidFill>
                <a:latin typeface="Calibri" panose="020F0502020204030204" pitchFamily="34" charset="0"/>
              </a:rPr>
              <a:t>lattice</a:t>
            </a:r>
            <a:r>
              <a:rPr lang="nb-NO" sz="2000" b="1" dirty="0">
                <a:solidFill>
                  <a:srgbClr val="000000"/>
                </a:solidFill>
                <a:latin typeface="Calibri" panose="020F0502020204030204" pitchFamily="34" charset="0"/>
              </a:rPr>
              <a:t>») </a:t>
            </a:r>
            <a:r>
              <a:rPr lang="nb-NO" sz="2000" b="1" dirty="0" err="1">
                <a:solidFill>
                  <a:srgbClr val="000000"/>
                </a:solidFill>
                <a:latin typeface="Calibri" panose="020F0502020204030204" pitchFamily="34" charset="0"/>
              </a:rPr>
              <a:t>manually</a:t>
            </a:r>
            <a:r>
              <a:rPr lang="nb-NO" sz="2000" b="1" dirty="0">
                <a:solidFill>
                  <a:srgbClr val="000000"/>
                </a:solidFill>
                <a:latin typeface="Calibri" panose="020F0502020204030204" pitchFamily="34" charset="0"/>
              </a:rPr>
              <a:t>:</a:t>
            </a:r>
          </a:p>
          <a:p>
            <a:pPr marL="342900" indent="-342900">
              <a:buFont typeface="Arial" panose="020B0604020202020204" pitchFamily="34" charset="0"/>
              <a:buChar char="•"/>
            </a:pPr>
            <a:r>
              <a:rPr lang="nb-NO" sz="2000" dirty="0" err="1">
                <a:solidFill>
                  <a:srgbClr val="000000"/>
                </a:solidFill>
                <a:latin typeface="Calibri" panose="020F0502020204030204" pitchFamily="34" charset="0"/>
              </a:rPr>
              <a:t>Find</a:t>
            </a:r>
            <a:r>
              <a:rPr lang="nb-NO" sz="2000" dirty="0">
                <a:solidFill>
                  <a:srgbClr val="000000"/>
                </a:solidFill>
                <a:latin typeface="Calibri" panose="020F0502020204030204" pitchFamily="34" charset="0"/>
              </a:rPr>
              <a:t> </a:t>
            </a:r>
            <a:r>
              <a:rPr lang="nb-NO" sz="2000" dirty="0" err="1">
                <a:solidFill>
                  <a:srgbClr val="000000"/>
                </a:solidFill>
                <a:latin typeface="Calibri" panose="020F0502020204030204" pitchFamily="34" charset="0"/>
              </a:rPr>
              <a:t>the</a:t>
            </a:r>
            <a:r>
              <a:rPr lang="nb-NO" sz="2000" dirty="0">
                <a:solidFill>
                  <a:srgbClr val="000000"/>
                </a:solidFill>
                <a:latin typeface="Calibri" panose="020F0502020204030204" pitchFamily="34" charset="0"/>
              </a:rPr>
              <a:t> </a:t>
            </a:r>
            <a:r>
              <a:rPr lang="nb-NO" sz="2000" dirty="0" err="1">
                <a:solidFill>
                  <a:srgbClr val="000000"/>
                </a:solidFill>
                <a:latin typeface="Calibri" panose="020F0502020204030204" pitchFamily="34" charset="0"/>
              </a:rPr>
              <a:t>package</a:t>
            </a:r>
            <a:r>
              <a:rPr lang="nb-NO" sz="2000" dirty="0">
                <a:solidFill>
                  <a:srgbClr val="000000"/>
                </a:solidFill>
                <a:latin typeface="Calibri" panose="020F0502020204030204" pitchFamily="34" charset="0"/>
              </a:rPr>
              <a:t> </a:t>
            </a:r>
            <a:r>
              <a:rPr lang="nb-NO" sz="2000" dirty="0" err="1">
                <a:solidFill>
                  <a:srgbClr val="000000"/>
                </a:solidFill>
                <a:latin typeface="Calibri" panose="020F0502020204030204" pitchFamily="34" charset="0"/>
              </a:rPr>
              <a:t>on</a:t>
            </a:r>
            <a:r>
              <a:rPr lang="nb-NO" sz="2000" dirty="0">
                <a:solidFill>
                  <a:srgbClr val="000000"/>
                </a:solidFill>
                <a:latin typeface="Calibri" panose="020F0502020204030204" pitchFamily="34" charset="0"/>
              </a:rPr>
              <a:t> CRAN (</a:t>
            </a:r>
            <a:r>
              <a:rPr lang="nb-NO" sz="2000" dirty="0">
                <a:solidFill>
                  <a:srgbClr val="000000"/>
                </a:solidFill>
                <a:latin typeface="Calibri" panose="020F0502020204030204" pitchFamily="34" charset="0"/>
                <a:hlinkClick r:id="rId4"/>
              </a:rPr>
              <a:t>https://cran.uib.no/</a:t>
            </a:r>
            <a:r>
              <a:rPr lang="nb-NO" sz="2000" dirty="0">
                <a:solidFill>
                  <a:srgbClr val="000000"/>
                </a:solidFill>
                <a:latin typeface="Calibri" panose="020F0502020204030204" pitchFamily="34" charset="0"/>
              </a:rPr>
              <a:t>)</a:t>
            </a:r>
          </a:p>
          <a:p>
            <a:pPr marL="342900" indent="-342900">
              <a:buFont typeface="Arial" panose="020B0604020202020204" pitchFamily="34" charset="0"/>
              <a:buChar char="•"/>
            </a:pPr>
            <a:r>
              <a:rPr lang="nb-NO" sz="2000" dirty="0" err="1">
                <a:solidFill>
                  <a:srgbClr val="000000"/>
                </a:solidFill>
                <a:latin typeface="Calibri" panose="020F0502020204030204" pitchFamily="34" charset="0"/>
              </a:rPr>
              <a:t>Click</a:t>
            </a:r>
            <a:r>
              <a:rPr lang="nb-NO" sz="2000" dirty="0">
                <a:solidFill>
                  <a:srgbClr val="000000"/>
                </a:solidFill>
                <a:latin typeface="Calibri" panose="020F0502020204030204" pitchFamily="34" charset="0"/>
              </a:rPr>
              <a:t> </a:t>
            </a:r>
            <a:r>
              <a:rPr lang="nb-NO" sz="2000" dirty="0" err="1">
                <a:solidFill>
                  <a:srgbClr val="000000"/>
                </a:solidFill>
                <a:latin typeface="Calibri" panose="020F0502020204030204" pitchFamily="34" charset="0"/>
              </a:rPr>
              <a:t>on</a:t>
            </a:r>
            <a:r>
              <a:rPr lang="nb-NO" sz="2000" dirty="0">
                <a:solidFill>
                  <a:srgbClr val="000000"/>
                </a:solidFill>
                <a:latin typeface="Calibri" panose="020F0502020204030204" pitchFamily="34" charset="0"/>
              </a:rPr>
              <a:t> «</a:t>
            </a:r>
            <a:r>
              <a:rPr lang="nb-NO" sz="2000" dirty="0" err="1">
                <a:solidFill>
                  <a:srgbClr val="000000"/>
                </a:solidFill>
                <a:latin typeface="Calibri" panose="020F0502020204030204" pitchFamily="34" charset="0"/>
              </a:rPr>
              <a:t>Downloads</a:t>
            </a:r>
            <a:r>
              <a:rPr lang="nb-NO" sz="2000" dirty="0">
                <a:solidFill>
                  <a:srgbClr val="000000"/>
                </a:solidFill>
                <a:latin typeface="Calibri" panose="020F0502020204030204" pitchFamily="34" charset="0"/>
              </a:rPr>
              <a:t>» and </a:t>
            </a:r>
            <a:r>
              <a:rPr lang="nb-NO" sz="2000" dirty="0" err="1">
                <a:solidFill>
                  <a:srgbClr val="000000"/>
                </a:solidFill>
                <a:latin typeface="Calibri" panose="020F0502020204030204" pitchFamily="34" charset="0"/>
              </a:rPr>
              <a:t>download</a:t>
            </a:r>
            <a:r>
              <a:rPr lang="nb-NO" sz="2000" dirty="0">
                <a:solidFill>
                  <a:srgbClr val="000000"/>
                </a:solidFill>
                <a:latin typeface="Calibri" panose="020F0502020204030204" pitchFamily="34" charset="0"/>
              </a:rPr>
              <a:t> 3 files:</a:t>
            </a:r>
          </a:p>
          <a:p>
            <a:pPr marL="457200" indent="-457200">
              <a:buAutoNum type="arabicPeriod"/>
            </a:pPr>
            <a:r>
              <a:rPr lang="nb-NO" sz="2000" dirty="0">
                <a:solidFill>
                  <a:srgbClr val="000000"/>
                </a:solidFill>
                <a:latin typeface="Calibri" panose="020F0502020204030204" pitchFamily="34" charset="0"/>
              </a:rPr>
              <a:t>Reference manual: Lattice.pdf</a:t>
            </a:r>
          </a:p>
          <a:p>
            <a:pPr marL="457200" indent="-457200">
              <a:buAutoNum type="arabicPeriod"/>
            </a:pPr>
            <a:r>
              <a:rPr lang="nb-NO" sz="2000" dirty="0" err="1">
                <a:solidFill>
                  <a:srgbClr val="000000"/>
                </a:solidFill>
                <a:latin typeface="Calibri" panose="020F0502020204030204" pitchFamily="34" charset="0"/>
              </a:rPr>
              <a:t>Package</a:t>
            </a:r>
            <a:r>
              <a:rPr lang="nb-NO" sz="2000" dirty="0">
                <a:solidFill>
                  <a:srgbClr val="000000"/>
                </a:solidFill>
                <a:latin typeface="Calibri" panose="020F0502020204030204" pitchFamily="34" charset="0"/>
              </a:rPr>
              <a:t> </a:t>
            </a:r>
            <a:r>
              <a:rPr lang="nb-NO" sz="2000" dirty="0" err="1">
                <a:solidFill>
                  <a:srgbClr val="000000"/>
                </a:solidFill>
                <a:latin typeface="Calibri" panose="020F0502020204030204" pitchFamily="34" charset="0"/>
              </a:rPr>
              <a:t>source</a:t>
            </a:r>
            <a:r>
              <a:rPr lang="nb-NO" sz="2000" dirty="0">
                <a:solidFill>
                  <a:srgbClr val="000000"/>
                </a:solidFill>
                <a:latin typeface="Calibri" panose="020F0502020204030204" pitchFamily="34" charset="0"/>
              </a:rPr>
              <a:t>: Lattice_x.xx-xx.tar.gz (</a:t>
            </a:r>
            <a:r>
              <a:rPr lang="nb-NO" sz="2000" dirty="0" err="1">
                <a:solidFill>
                  <a:srgbClr val="000000"/>
                </a:solidFill>
                <a:latin typeface="Calibri" panose="020F0502020204030204" pitchFamily="34" charset="0"/>
              </a:rPr>
              <a:t>compressed</a:t>
            </a:r>
            <a:r>
              <a:rPr lang="nb-NO" sz="2000" dirty="0">
                <a:solidFill>
                  <a:srgbClr val="000000"/>
                </a:solidFill>
                <a:latin typeface="Calibri" panose="020F0502020204030204" pitchFamily="34" charset="0"/>
              </a:rPr>
              <a:t> </a:t>
            </a:r>
            <a:r>
              <a:rPr lang="nb-NO" sz="2000" dirty="0" err="1">
                <a:solidFill>
                  <a:srgbClr val="000000"/>
                </a:solidFill>
                <a:latin typeface="Calibri" panose="020F0502020204030204" pitchFamily="34" charset="0"/>
              </a:rPr>
              <a:t>but</a:t>
            </a:r>
            <a:r>
              <a:rPr lang="nb-NO" sz="2000" dirty="0">
                <a:solidFill>
                  <a:srgbClr val="000000"/>
                </a:solidFill>
                <a:latin typeface="Calibri" panose="020F0502020204030204" pitchFamily="34" charset="0"/>
              </a:rPr>
              <a:t> not </a:t>
            </a:r>
            <a:r>
              <a:rPr lang="nb-NO" sz="2000" dirty="0" err="1">
                <a:solidFill>
                  <a:srgbClr val="000000"/>
                </a:solidFill>
                <a:latin typeface="Calibri" panose="020F0502020204030204" pitchFamily="34" charset="0"/>
              </a:rPr>
              <a:t>compiled</a:t>
            </a:r>
            <a:r>
              <a:rPr lang="nb-NO" sz="2000" dirty="0">
                <a:solidFill>
                  <a:srgbClr val="000000"/>
                </a:solidFill>
                <a:latin typeface="Calibri" panose="020F0502020204030204" pitchFamily="34" charset="0"/>
              </a:rPr>
              <a:t>)</a:t>
            </a:r>
          </a:p>
          <a:p>
            <a:pPr marL="457200" indent="-457200">
              <a:buAutoNum type="arabicPeriod"/>
            </a:pPr>
            <a:r>
              <a:rPr lang="nb-NO" sz="2000" dirty="0">
                <a:solidFill>
                  <a:srgbClr val="000000"/>
                </a:solidFill>
                <a:latin typeface="Calibri" panose="020F0502020204030204" pitchFamily="34" charset="0"/>
              </a:rPr>
              <a:t>Windows/OS </a:t>
            </a:r>
            <a:r>
              <a:rPr lang="nb-NO" sz="2000" dirty="0" err="1">
                <a:solidFill>
                  <a:srgbClr val="000000"/>
                </a:solidFill>
                <a:latin typeface="Calibri" panose="020F0502020204030204" pitchFamily="34" charset="0"/>
              </a:rPr>
              <a:t>X</a:t>
            </a:r>
            <a:r>
              <a:rPr lang="nb-NO" sz="2000" dirty="0">
                <a:solidFill>
                  <a:srgbClr val="000000"/>
                </a:solidFill>
                <a:latin typeface="Calibri" panose="020F0502020204030204" pitchFamily="34" charset="0"/>
              </a:rPr>
              <a:t> </a:t>
            </a:r>
            <a:r>
              <a:rPr lang="nb-NO" sz="2000" dirty="0" err="1">
                <a:solidFill>
                  <a:srgbClr val="000000"/>
                </a:solidFill>
                <a:latin typeface="Calibri" panose="020F0502020204030204" pitchFamily="34" charset="0"/>
              </a:rPr>
              <a:t>binary</a:t>
            </a:r>
            <a:r>
              <a:rPr lang="nb-NO" sz="2000" dirty="0">
                <a:solidFill>
                  <a:srgbClr val="000000"/>
                </a:solidFill>
                <a:latin typeface="Calibri" panose="020F0502020204030204" pitchFamily="34" charset="0"/>
              </a:rPr>
              <a:t>: r-</a:t>
            </a:r>
            <a:r>
              <a:rPr lang="nb-NO" sz="2000" dirty="0" err="1">
                <a:solidFill>
                  <a:srgbClr val="000000"/>
                </a:solidFill>
                <a:latin typeface="Calibri" panose="020F0502020204030204" pitchFamily="34" charset="0"/>
              </a:rPr>
              <a:t>release</a:t>
            </a:r>
            <a:r>
              <a:rPr lang="nb-NO" sz="2000" dirty="0">
                <a:solidFill>
                  <a:srgbClr val="000000"/>
                </a:solidFill>
                <a:latin typeface="Calibri" panose="020F0502020204030204" pitchFamily="34" charset="0"/>
              </a:rPr>
              <a:t>: Lattice_x.xx-xx.zip or .</a:t>
            </a:r>
            <a:r>
              <a:rPr lang="nb-NO" sz="2000" dirty="0" err="1">
                <a:solidFill>
                  <a:srgbClr val="000000"/>
                </a:solidFill>
                <a:latin typeface="Calibri" panose="020F0502020204030204" pitchFamily="34" charset="0"/>
              </a:rPr>
              <a:t>tgz</a:t>
            </a:r>
            <a:r>
              <a:rPr lang="nb-NO" sz="2000" dirty="0">
                <a:solidFill>
                  <a:srgbClr val="000000"/>
                </a:solidFill>
                <a:latin typeface="Calibri" panose="020F0502020204030204" pitchFamily="34" charset="0"/>
              </a:rPr>
              <a:t> (</a:t>
            </a:r>
            <a:r>
              <a:rPr lang="nb-NO" sz="2000" dirty="0" err="1">
                <a:solidFill>
                  <a:srgbClr val="000000"/>
                </a:solidFill>
                <a:latin typeface="Calibri" panose="020F0502020204030204" pitchFamily="34" charset="0"/>
              </a:rPr>
              <a:t>compressed</a:t>
            </a:r>
            <a:r>
              <a:rPr lang="nb-NO" sz="2000" dirty="0">
                <a:solidFill>
                  <a:srgbClr val="000000"/>
                </a:solidFill>
                <a:latin typeface="Calibri" panose="020F0502020204030204" pitchFamily="34" charset="0"/>
              </a:rPr>
              <a:t> + </a:t>
            </a:r>
            <a:r>
              <a:rPr lang="nb-NO" sz="2000" dirty="0" err="1">
                <a:solidFill>
                  <a:srgbClr val="000000"/>
                </a:solidFill>
                <a:latin typeface="Calibri" panose="020F0502020204030204" pitchFamily="34" charset="0"/>
              </a:rPr>
              <a:t>compiled</a:t>
            </a:r>
            <a:r>
              <a:rPr lang="nb-NO" sz="2000" dirty="0">
                <a:solidFill>
                  <a:srgbClr val="000000"/>
                </a:solidFill>
                <a:latin typeface="Calibri" panose="020F0502020204030204" pitchFamily="34" charset="0"/>
              </a:rPr>
              <a:t>)</a:t>
            </a:r>
          </a:p>
        </p:txBody>
      </p:sp>
      <p:sp>
        <p:nvSpPr>
          <p:cNvPr id="8" name="Rounded Rectangle 7"/>
          <p:cNvSpPr/>
          <p:nvPr/>
        </p:nvSpPr>
        <p:spPr>
          <a:xfrm>
            <a:off x="1447649" y="5442089"/>
            <a:ext cx="5640512" cy="953756"/>
          </a:xfrm>
          <a:prstGeom prst="roundRect">
            <a:avLst/>
          </a:prstGeom>
          <a:solidFill>
            <a:schemeClr val="accent1">
              <a:alpha val="1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4" name="Straight Arrow Connector 3"/>
          <p:cNvCxnSpPr/>
          <p:nvPr/>
        </p:nvCxnSpPr>
        <p:spPr>
          <a:xfrm flipH="1">
            <a:off x="3429000" y="5044337"/>
            <a:ext cx="950132" cy="48654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3908425" y="5324502"/>
            <a:ext cx="958850" cy="41275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5018868" y="5176921"/>
            <a:ext cx="956482" cy="674855"/>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474219" y="4592146"/>
            <a:ext cx="393056" cy="584775"/>
          </a:xfrm>
          <a:prstGeom prst="rect">
            <a:avLst/>
          </a:prstGeom>
          <a:noFill/>
        </p:spPr>
        <p:txBody>
          <a:bodyPr wrap="none" rtlCol="0">
            <a:spAutoFit/>
          </a:bodyPr>
          <a:lstStyle/>
          <a:p>
            <a:r>
              <a:rPr lang="nb-NO" sz="3200" b="1" dirty="0"/>
              <a:t>1</a:t>
            </a:r>
            <a:endParaRPr lang="en-GB" sz="3200" b="1" dirty="0"/>
          </a:p>
        </p:txBody>
      </p:sp>
      <p:sp>
        <p:nvSpPr>
          <p:cNvPr id="15" name="TextBox 14"/>
          <p:cNvSpPr txBox="1"/>
          <p:nvPr/>
        </p:nvSpPr>
        <p:spPr>
          <a:xfrm>
            <a:off x="4962362" y="4761730"/>
            <a:ext cx="393056" cy="584775"/>
          </a:xfrm>
          <a:prstGeom prst="rect">
            <a:avLst/>
          </a:prstGeom>
          <a:noFill/>
        </p:spPr>
        <p:txBody>
          <a:bodyPr wrap="none" rtlCol="0">
            <a:spAutoFit/>
          </a:bodyPr>
          <a:lstStyle/>
          <a:p>
            <a:r>
              <a:rPr lang="nb-NO" sz="3200" b="1" dirty="0"/>
              <a:t>2</a:t>
            </a:r>
            <a:endParaRPr lang="en-GB" sz="3200" b="1" dirty="0"/>
          </a:p>
        </p:txBody>
      </p:sp>
      <p:sp>
        <p:nvSpPr>
          <p:cNvPr id="16" name="TextBox 15"/>
          <p:cNvSpPr txBox="1"/>
          <p:nvPr/>
        </p:nvSpPr>
        <p:spPr>
          <a:xfrm>
            <a:off x="5977651" y="4592146"/>
            <a:ext cx="393056" cy="584775"/>
          </a:xfrm>
          <a:prstGeom prst="rect">
            <a:avLst/>
          </a:prstGeom>
          <a:noFill/>
        </p:spPr>
        <p:txBody>
          <a:bodyPr wrap="none" rtlCol="0">
            <a:spAutoFit/>
          </a:bodyPr>
          <a:lstStyle/>
          <a:p>
            <a:r>
              <a:rPr lang="nb-NO" sz="3200" b="1" dirty="0"/>
              <a:t>3</a:t>
            </a:r>
            <a:endParaRPr lang="en-GB" sz="3200" b="1" dirty="0"/>
          </a:p>
        </p:txBody>
      </p:sp>
      <p:sp>
        <p:nvSpPr>
          <p:cNvPr id="13" name="Rectangle 12"/>
          <p:cNvSpPr/>
          <p:nvPr/>
        </p:nvSpPr>
        <p:spPr>
          <a:xfrm>
            <a:off x="0" y="178296"/>
            <a:ext cx="9039225" cy="430887"/>
          </a:xfrm>
          <a:prstGeom prst="rect">
            <a:avLst/>
          </a:prstGeom>
        </p:spPr>
        <p:txBody>
          <a:bodyPr wrap="square">
            <a:spAutoFit/>
          </a:bodyPr>
          <a:lstStyle/>
          <a:p>
            <a:pPr algn="ctr"/>
            <a:r>
              <a:rPr lang="nb-NO" sz="2200" b="1" dirty="0">
                <a:solidFill>
                  <a:srgbClr val="000000"/>
                </a:solidFill>
                <a:latin typeface="Calibri" panose="020F0502020204030204" pitchFamily="34" charset="0"/>
              </a:rPr>
              <a:t>R </a:t>
            </a:r>
            <a:r>
              <a:rPr lang="nb-NO" sz="2200" b="1" dirty="0" err="1">
                <a:solidFill>
                  <a:srgbClr val="000000"/>
                </a:solidFill>
                <a:latin typeface="Calibri" panose="020F0502020204030204" pitchFamily="34" charset="0"/>
              </a:rPr>
              <a:t>packages</a:t>
            </a:r>
            <a:r>
              <a:rPr lang="nb-NO" sz="2200" b="1" dirty="0">
                <a:solidFill>
                  <a:srgbClr val="000000"/>
                </a:solidFill>
                <a:latin typeface="Calibri" panose="020F0502020204030204" pitchFamily="34" charset="0"/>
              </a:rPr>
              <a:t> («</a:t>
            </a:r>
            <a:r>
              <a:rPr lang="nb-NO" sz="2200" b="1" dirty="0" err="1">
                <a:solidFill>
                  <a:srgbClr val="000000"/>
                </a:solidFill>
                <a:latin typeface="Calibri" panose="020F0502020204030204" pitchFamily="34" charset="0"/>
              </a:rPr>
              <a:t>libraries</a:t>
            </a:r>
            <a:r>
              <a:rPr lang="nb-NO" sz="2200" b="1" dirty="0">
                <a:solidFill>
                  <a:srgbClr val="000000"/>
                </a:solidFill>
                <a:latin typeface="Calibri" panose="020F0502020204030204" pitchFamily="34" charset="0"/>
              </a:rPr>
              <a:t>»)</a:t>
            </a:r>
          </a:p>
        </p:txBody>
      </p:sp>
      <p:sp>
        <p:nvSpPr>
          <p:cNvPr id="3" name="Slide Number Placeholder 2">
            <a:extLst>
              <a:ext uri="{FF2B5EF4-FFF2-40B4-BE49-F238E27FC236}">
                <a16:creationId xmlns:a16="http://schemas.microsoft.com/office/drawing/2014/main" id="{A4D0CB48-85EF-4D9C-835E-D7D8648ADD07}"/>
              </a:ext>
            </a:extLst>
          </p:cNvPr>
          <p:cNvSpPr>
            <a:spLocks noGrp="1"/>
          </p:cNvSpPr>
          <p:nvPr>
            <p:ph type="sldNum" sz="quarter" idx="10"/>
          </p:nvPr>
        </p:nvSpPr>
        <p:spPr/>
        <p:txBody>
          <a:bodyPr/>
          <a:lstStyle/>
          <a:p>
            <a:fld id="{8B524A7E-31A5-48EC-A9DB-A73A057130F8}" type="slidenum">
              <a:rPr lang="en-GB" smtClean="0"/>
              <a:t>38</a:t>
            </a:fld>
            <a:endParaRPr lang="en-GB"/>
          </a:p>
        </p:txBody>
      </p:sp>
    </p:spTree>
    <p:extLst>
      <p:ext uri="{BB962C8B-B14F-4D97-AF65-F5344CB8AC3E}">
        <p14:creationId xmlns:p14="http://schemas.microsoft.com/office/powerpoint/2010/main" val="4222888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7">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uiExpand="1" build="p"/>
      <p:bldP spid="8" grpId="0" animBg="1"/>
      <p:bldP spid="10" grpId="0"/>
      <p:bldP spid="15" grpId="0"/>
      <p:bldP spid="16"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401204" y="178296"/>
            <a:ext cx="8638021" cy="3693319"/>
          </a:xfrm>
          <a:prstGeom prst="rect">
            <a:avLst/>
          </a:prstGeom>
        </p:spPr>
        <p:txBody>
          <a:bodyPr wrap="square">
            <a:spAutoFit/>
          </a:bodyPr>
          <a:lstStyle/>
          <a:p>
            <a:pPr algn="ctr"/>
            <a:endParaRPr lang="nb-NO" sz="2200" b="1" dirty="0">
              <a:solidFill>
                <a:srgbClr val="000000"/>
              </a:solidFill>
              <a:latin typeface="Calibri" panose="020F0502020204030204" pitchFamily="34" charset="0"/>
            </a:endParaRPr>
          </a:p>
          <a:p>
            <a:pPr algn="ctr"/>
            <a:endParaRPr lang="nb-NO" sz="2200" b="1" dirty="0">
              <a:solidFill>
                <a:srgbClr val="000000"/>
              </a:solidFill>
              <a:latin typeface="Calibri" panose="020F0502020204030204" pitchFamily="34" charset="0"/>
            </a:endParaRPr>
          </a:p>
          <a:p>
            <a:r>
              <a:rPr lang="nb-NO" sz="2000" b="1" dirty="0">
                <a:solidFill>
                  <a:srgbClr val="000000"/>
                </a:solidFill>
                <a:latin typeface="Calibri" panose="020F0502020204030204" pitchFamily="34" charset="0"/>
              </a:rPr>
              <a:t>It is </a:t>
            </a:r>
            <a:r>
              <a:rPr lang="nb-NO" sz="2000" b="1" dirty="0" err="1">
                <a:solidFill>
                  <a:srgbClr val="000000"/>
                </a:solidFill>
                <a:latin typeface="Calibri" panose="020F0502020204030204" pitchFamily="34" charset="0"/>
              </a:rPr>
              <a:t>always</a:t>
            </a:r>
            <a:r>
              <a:rPr lang="nb-NO" sz="2000" b="1" dirty="0">
                <a:solidFill>
                  <a:srgbClr val="000000"/>
                </a:solidFill>
                <a:latin typeface="Calibri" panose="020F0502020204030204" pitchFamily="34" charset="0"/>
              </a:rPr>
              <a:t> </a:t>
            </a:r>
            <a:r>
              <a:rPr lang="nb-NO" sz="2000" b="1" dirty="0" err="1">
                <a:solidFill>
                  <a:srgbClr val="000000"/>
                </a:solidFill>
                <a:latin typeface="Calibri" panose="020F0502020204030204" pitchFamily="34" charset="0"/>
              </a:rPr>
              <a:t>possible</a:t>
            </a:r>
            <a:r>
              <a:rPr lang="nb-NO" sz="2000" b="1" dirty="0">
                <a:solidFill>
                  <a:srgbClr val="000000"/>
                </a:solidFill>
                <a:latin typeface="Calibri" panose="020F0502020204030204" pitchFamily="34" charset="0"/>
              </a:rPr>
              <a:t> to </a:t>
            </a:r>
            <a:r>
              <a:rPr lang="nb-NO" sz="2000" b="1" dirty="0" err="1">
                <a:solidFill>
                  <a:srgbClr val="000000"/>
                </a:solidFill>
                <a:latin typeface="Calibri" panose="020F0502020204030204" pitchFamily="34" charset="0"/>
              </a:rPr>
              <a:t>install</a:t>
            </a:r>
            <a:r>
              <a:rPr lang="nb-NO" sz="2000" b="1" dirty="0">
                <a:solidFill>
                  <a:srgbClr val="000000"/>
                </a:solidFill>
                <a:latin typeface="Calibri" panose="020F0502020204030204" pitchFamily="34" charset="0"/>
              </a:rPr>
              <a:t> a </a:t>
            </a:r>
            <a:r>
              <a:rPr lang="nb-NO" sz="2000" b="1" dirty="0" err="1">
                <a:solidFill>
                  <a:srgbClr val="000000"/>
                </a:solidFill>
                <a:latin typeface="Calibri" panose="020F0502020204030204" pitchFamily="34" charset="0"/>
              </a:rPr>
              <a:t>package</a:t>
            </a:r>
            <a:r>
              <a:rPr lang="nb-NO" sz="2000" b="1" dirty="0">
                <a:solidFill>
                  <a:srgbClr val="000000"/>
                </a:solidFill>
                <a:latin typeface="Calibri" panose="020F0502020204030204" pitchFamily="34" charset="0"/>
              </a:rPr>
              <a:t> (e.g. </a:t>
            </a:r>
            <a:r>
              <a:rPr lang="nb-NO" sz="2000" b="1" dirty="0" err="1">
                <a:solidFill>
                  <a:srgbClr val="000000"/>
                </a:solidFill>
                <a:latin typeface="Calibri" panose="020F0502020204030204" pitchFamily="34" charset="0"/>
              </a:rPr>
              <a:t>package</a:t>
            </a:r>
            <a:r>
              <a:rPr lang="nb-NO" sz="2000" b="1" dirty="0">
                <a:solidFill>
                  <a:srgbClr val="000000"/>
                </a:solidFill>
                <a:latin typeface="Calibri" panose="020F0502020204030204" pitchFamily="34" charset="0"/>
              </a:rPr>
              <a:t> «</a:t>
            </a:r>
            <a:r>
              <a:rPr lang="nb-NO" sz="2000" b="1" dirty="0" err="1">
                <a:solidFill>
                  <a:srgbClr val="000000"/>
                </a:solidFill>
                <a:latin typeface="Calibri" panose="020F0502020204030204" pitchFamily="34" charset="0"/>
              </a:rPr>
              <a:t>lattice</a:t>
            </a:r>
            <a:r>
              <a:rPr lang="nb-NO" sz="2000" b="1" dirty="0">
                <a:solidFill>
                  <a:srgbClr val="000000"/>
                </a:solidFill>
                <a:latin typeface="Calibri" panose="020F0502020204030204" pitchFamily="34" charset="0"/>
              </a:rPr>
              <a:t>») </a:t>
            </a:r>
            <a:r>
              <a:rPr lang="nb-NO" sz="2000" b="1" dirty="0" err="1">
                <a:solidFill>
                  <a:srgbClr val="000000"/>
                </a:solidFill>
                <a:latin typeface="Calibri" panose="020F0502020204030204" pitchFamily="34" charset="0"/>
              </a:rPr>
              <a:t>manually</a:t>
            </a:r>
            <a:r>
              <a:rPr lang="nb-NO" sz="2000" b="1" dirty="0">
                <a:solidFill>
                  <a:srgbClr val="000000"/>
                </a:solidFill>
                <a:latin typeface="Calibri" panose="020F0502020204030204" pitchFamily="34" charset="0"/>
              </a:rPr>
              <a:t>:</a:t>
            </a:r>
          </a:p>
          <a:p>
            <a:endParaRPr lang="nb-NO" sz="1000" b="1" dirty="0">
              <a:solidFill>
                <a:srgbClr val="000000"/>
              </a:solidFill>
              <a:latin typeface="Calibri" panose="020F0502020204030204" pitchFamily="34" charset="0"/>
            </a:endParaRPr>
          </a:p>
          <a:p>
            <a:pPr marL="342900" indent="-342900">
              <a:buFont typeface="Arial" panose="020B0604020202020204" pitchFamily="34" charset="0"/>
              <a:buChar char="•"/>
            </a:pPr>
            <a:r>
              <a:rPr lang="fr-FR" sz="2000" dirty="0" err="1">
                <a:solidFill>
                  <a:srgbClr val="C00000"/>
                </a:solidFill>
              </a:rPr>
              <a:t>Rstudio</a:t>
            </a:r>
            <a:r>
              <a:rPr lang="fr-FR" sz="2000" dirty="0">
                <a:solidFill>
                  <a:srgbClr val="C00000"/>
                </a:solidFill>
              </a:rPr>
              <a:t> &gt; Tools &gt; Install packages &gt; Install </a:t>
            </a:r>
            <a:r>
              <a:rPr lang="fr-FR" sz="2000" dirty="0" err="1">
                <a:solidFill>
                  <a:srgbClr val="C00000"/>
                </a:solidFill>
              </a:rPr>
              <a:t>from</a:t>
            </a:r>
            <a:r>
              <a:rPr lang="fr-FR" sz="2000" dirty="0">
                <a:solidFill>
                  <a:srgbClr val="C00000"/>
                </a:solidFill>
              </a:rPr>
              <a:t>:</a:t>
            </a:r>
          </a:p>
          <a:p>
            <a:pPr marL="457200" indent="-457200">
              <a:buAutoNum type="alphaLcParenR"/>
            </a:pPr>
            <a:r>
              <a:rPr lang="fr-FR" sz="2000" dirty="0" err="1"/>
              <a:t>Repository</a:t>
            </a:r>
            <a:r>
              <a:rPr lang="fr-FR" sz="2000" dirty="0"/>
              <a:t> (CRAN)</a:t>
            </a:r>
          </a:p>
          <a:p>
            <a:pPr marL="457200" indent="-457200">
              <a:buAutoNum type="alphaLcParenR"/>
            </a:pPr>
            <a:r>
              <a:rPr lang="fr-FR" sz="2000" dirty="0"/>
              <a:t>Package archive file (.zip; .tar.gz)</a:t>
            </a:r>
          </a:p>
          <a:p>
            <a:pPr marL="342900" indent="-342900">
              <a:buFont typeface="Arial" panose="020B0604020202020204" pitchFamily="34" charset="0"/>
              <a:buChar char="•"/>
            </a:pPr>
            <a:r>
              <a:rPr lang="fr-FR" sz="2000" dirty="0" err="1"/>
              <a:t>Choose</a:t>
            </a:r>
            <a:r>
              <a:rPr lang="fr-FR" sz="2000" dirty="0"/>
              <a:t> option (b)</a:t>
            </a:r>
          </a:p>
          <a:p>
            <a:pPr marL="342900" indent="-342900">
              <a:buFont typeface="Arial" panose="020B0604020202020204" pitchFamily="34" charset="0"/>
              <a:buChar char="•"/>
            </a:pPr>
            <a:r>
              <a:rPr lang="fr-FR" sz="2000" dirty="0"/>
              <a:t>Install the package </a:t>
            </a:r>
            <a:r>
              <a:rPr lang="fr-FR" sz="2000" dirty="0" err="1"/>
              <a:t>from</a:t>
            </a:r>
            <a:r>
              <a:rPr lang="fr-FR" sz="2000" dirty="0"/>
              <a:t> the « .zip » or « .tar.gz » file</a:t>
            </a:r>
          </a:p>
          <a:p>
            <a:pPr marL="342900" indent="-342900">
              <a:buFont typeface="Arial" panose="020B0604020202020204" pitchFamily="34" charset="0"/>
              <a:buChar char="•"/>
            </a:pPr>
            <a:endParaRPr lang="nb-NO" sz="2000" dirty="0">
              <a:solidFill>
                <a:srgbClr val="000000"/>
              </a:solidFill>
              <a:latin typeface="Calibri" panose="020F0502020204030204" pitchFamily="34" charset="0"/>
            </a:endParaRPr>
          </a:p>
          <a:p>
            <a:pPr marL="342900" indent="-342900">
              <a:buFont typeface="Arial" panose="020B0604020202020204" pitchFamily="34" charset="0"/>
              <a:buChar char="•"/>
            </a:pPr>
            <a:endParaRPr lang="nb-NO" sz="2000" dirty="0">
              <a:solidFill>
                <a:srgbClr val="000000"/>
              </a:solidFill>
              <a:latin typeface="Calibri" panose="020F0502020204030204" pitchFamily="34" charset="0"/>
            </a:endParaRPr>
          </a:p>
          <a:p>
            <a:pPr marL="457200" indent="-457200">
              <a:buAutoNum type="arabicPeriod"/>
            </a:pPr>
            <a:endParaRPr lang="nb-NO" sz="2000" dirty="0">
              <a:solidFill>
                <a:srgbClr val="000000"/>
              </a:solidFill>
              <a:latin typeface="Calibri" panose="020F0502020204030204" pitchFamily="34" charset="0"/>
            </a:endParaRPr>
          </a:p>
        </p:txBody>
      </p:sp>
      <p:pic>
        <p:nvPicPr>
          <p:cNvPr id="3" name="Picture 2"/>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495685" y="2986904"/>
            <a:ext cx="7380383" cy="3458718"/>
          </a:xfrm>
          <a:prstGeom prst="rect">
            <a:avLst/>
          </a:prstGeom>
          <a:ln>
            <a:solidFill>
              <a:srgbClr val="002060"/>
            </a:solidFill>
          </a:ln>
        </p:spPr>
      </p:pic>
      <p:sp>
        <p:nvSpPr>
          <p:cNvPr id="13" name="Rounded Rectangle 12"/>
          <p:cNvSpPr/>
          <p:nvPr/>
        </p:nvSpPr>
        <p:spPr>
          <a:xfrm>
            <a:off x="320965" y="2229231"/>
            <a:ext cx="5640512" cy="377883"/>
          </a:xfrm>
          <a:prstGeom prst="round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p:cNvSpPr/>
          <p:nvPr/>
        </p:nvSpPr>
        <p:spPr>
          <a:xfrm>
            <a:off x="0" y="178296"/>
            <a:ext cx="9039225" cy="430887"/>
          </a:xfrm>
          <a:prstGeom prst="rect">
            <a:avLst/>
          </a:prstGeom>
        </p:spPr>
        <p:txBody>
          <a:bodyPr wrap="square">
            <a:spAutoFit/>
          </a:bodyPr>
          <a:lstStyle/>
          <a:p>
            <a:pPr algn="ctr"/>
            <a:r>
              <a:rPr lang="nb-NO" sz="2200" b="1" dirty="0">
                <a:solidFill>
                  <a:srgbClr val="000000"/>
                </a:solidFill>
                <a:latin typeface="Calibri" panose="020F0502020204030204" pitchFamily="34" charset="0"/>
              </a:rPr>
              <a:t>R </a:t>
            </a:r>
            <a:r>
              <a:rPr lang="nb-NO" sz="2200" b="1" dirty="0" err="1">
                <a:solidFill>
                  <a:srgbClr val="000000"/>
                </a:solidFill>
                <a:latin typeface="Calibri" panose="020F0502020204030204" pitchFamily="34" charset="0"/>
              </a:rPr>
              <a:t>packages</a:t>
            </a:r>
            <a:r>
              <a:rPr lang="nb-NO" sz="2200" b="1" dirty="0">
                <a:solidFill>
                  <a:srgbClr val="000000"/>
                </a:solidFill>
                <a:latin typeface="Calibri" panose="020F0502020204030204" pitchFamily="34" charset="0"/>
              </a:rPr>
              <a:t> («</a:t>
            </a:r>
            <a:r>
              <a:rPr lang="nb-NO" sz="2200" b="1" dirty="0" err="1">
                <a:solidFill>
                  <a:srgbClr val="000000"/>
                </a:solidFill>
                <a:latin typeface="Calibri" panose="020F0502020204030204" pitchFamily="34" charset="0"/>
              </a:rPr>
              <a:t>libraries</a:t>
            </a:r>
            <a:r>
              <a:rPr lang="nb-NO" sz="2200" b="1" dirty="0">
                <a:solidFill>
                  <a:srgbClr val="000000"/>
                </a:solidFill>
                <a:latin typeface="Calibri" panose="020F0502020204030204" pitchFamily="34" charset="0"/>
              </a:rPr>
              <a:t>»)</a:t>
            </a:r>
          </a:p>
        </p:txBody>
      </p:sp>
      <p:sp>
        <p:nvSpPr>
          <p:cNvPr id="2" name="Slide Number Placeholder 1">
            <a:extLst>
              <a:ext uri="{FF2B5EF4-FFF2-40B4-BE49-F238E27FC236}">
                <a16:creationId xmlns:a16="http://schemas.microsoft.com/office/drawing/2014/main" id="{F1FE169D-AD2B-4842-B5BF-FBC47678310D}"/>
              </a:ext>
            </a:extLst>
          </p:cNvPr>
          <p:cNvSpPr>
            <a:spLocks noGrp="1"/>
          </p:cNvSpPr>
          <p:nvPr>
            <p:ph type="sldNum" sz="quarter" idx="10"/>
          </p:nvPr>
        </p:nvSpPr>
        <p:spPr/>
        <p:txBody>
          <a:bodyPr/>
          <a:lstStyle/>
          <a:p>
            <a:fld id="{8B524A7E-31A5-48EC-A9DB-A73A057130F8}" type="slidenum">
              <a:rPr lang="en-GB" smtClean="0"/>
              <a:t>39</a:t>
            </a:fld>
            <a:endParaRPr lang="en-GB"/>
          </a:p>
        </p:txBody>
      </p:sp>
    </p:spTree>
    <p:extLst>
      <p:ext uri="{BB962C8B-B14F-4D97-AF65-F5344CB8AC3E}">
        <p14:creationId xmlns:p14="http://schemas.microsoft.com/office/powerpoint/2010/main" val="2081593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7">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7">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7">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7">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uiExpand="1" build="p"/>
      <p:bldP spid="1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BF16352-4B7F-494E-8DF2-971EA0020118}"/>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7134048" y="134571"/>
            <a:ext cx="1113865" cy="863245"/>
          </a:xfrm>
          <a:prstGeom prst="rect">
            <a:avLst/>
          </a:prstGeom>
        </p:spPr>
      </p:pic>
      <p:sp>
        <p:nvSpPr>
          <p:cNvPr id="7" name="Rectangle 6"/>
          <p:cNvSpPr/>
          <p:nvPr/>
        </p:nvSpPr>
        <p:spPr>
          <a:xfrm>
            <a:off x="109727" y="133473"/>
            <a:ext cx="8001885" cy="6694140"/>
          </a:xfrm>
          <a:prstGeom prst="rect">
            <a:avLst/>
          </a:prstGeom>
        </p:spPr>
        <p:txBody>
          <a:bodyPr wrap="square">
            <a:spAutoFit/>
          </a:bodyPr>
          <a:lstStyle/>
          <a:p>
            <a:pPr algn="ctr"/>
            <a:r>
              <a:rPr lang="en-US" sz="2200" b="1" dirty="0">
                <a:solidFill>
                  <a:srgbClr val="000000"/>
                </a:solidFill>
                <a:latin typeface="Calibri" panose="020F0502020204030204" pitchFamily="34" charset="0"/>
              </a:rPr>
              <a:t>Why do we need R and </a:t>
            </a:r>
            <a:r>
              <a:rPr lang="en-US" sz="2200" b="1" dirty="0" err="1">
                <a:solidFill>
                  <a:srgbClr val="000000"/>
                </a:solidFill>
                <a:latin typeface="Calibri" panose="020F0502020204030204" pitchFamily="34" charset="0"/>
              </a:rPr>
              <a:t>Rstudio</a:t>
            </a:r>
            <a:r>
              <a:rPr lang="en-US" sz="2200" b="1" dirty="0">
                <a:solidFill>
                  <a:srgbClr val="000000"/>
                </a:solidFill>
                <a:latin typeface="Calibri" panose="020F0502020204030204" pitchFamily="34" charset="0"/>
              </a:rPr>
              <a:t>?</a:t>
            </a:r>
          </a:p>
          <a:p>
            <a:pPr algn="ctr"/>
            <a:endParaRPr lang="en-US" sz="2200" dirty="0">
              <a:solidFill>
                <a:srgbClr val="000000"/>
              </a:solidFill>
              <a:latin typeface="Calibri" panose="020F0502020204030204" pitchFamily="34" charset="0"/>
            </a:endParaRPr>
          </a:p>
          <a:p>
            <a:r>
              <a:rPr lang="en-US" sz="2000" dirty="0">
                <a:solidFill>
                  <a:srgbClr val="000000"/>
                </a:solidFill>
                <a:latin typeface="Calibri" panose="020F0502020204030204" pitchFamily="34" charset="0"/>
              </a:rPr>
              <a:t>Data scientists regard R (and </a:t>
            </a:r>
            <a:r>
              <a:rPr lang="en-US" sz="2000" dirty="0" err="1">
                <a:solidFill>
                  <a:srgbClr val="000000"/>
                </a:solidFill>
                <a:latin typeface="Calibri" panose="020F0502020204030204" pitchFamily="34" charset="0"/>
              </a:rPr>
              <a:t>Rstudio</a:t>
            </a:r>
            <a:r>
              <a:rPr lang="en-US" sz="2000" dirty="0">
                <a:solidFill>
                  <a:srgbClr val="000000"/>
                </a:solidFill>
                <a:latin typeface="Calibri" panose="020F0502020204030204" pitchFamily="34" charset="0"/>
              </a:rPr>
              <a:t>) as a great tool, for several reasons:</a:t>
            </a: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R makes it much easier to manage large projects and databases, organize statistical analyses, generate and save results, create figures, and overview many project files. Moreover, R has excellent graphical output.</a:t>
            </a:r>
          </a:p>
          <a:p>
            <a:endParaRPr lang="en-US" sz="2000" dirty="0"/>
          </a:p>
          <a:p>
            <a:pPr marL="342900" indent="-342900">
              <a:buFont typeface="Arial" panose="020B0604020202020204" pitchFamily="34" charset="0"/>
              <a:buChar char="•"/>
            </a:pPr>
            <a:r>
              <a:rPr lang="en-US" sz="2000" dirty="0"/>
              <a:t>All-in-One: thanks to the possibility to install additional «packages » ( = libraries of R code with specific functionalities), R can be used </a:t>
            </a:r>
            <a:r>
              <a:rPr lang="en-US" sz="2000"/>
              <a:t>for all </a:t>
            </a:r>
            <a:r>
              <a:rPr lang="en-US" sz="2000" dirty="0"/>
              <a:t>kinds of purposes and applications in the biosciences. It can deal with any type of data (numerical, categorical, DNA sequence data, species counts).</a:t>
            </a:r>
          </a:p>
          <a:p>
            <a:endParaRPr lang="en-US" sz="2500" dirty="0"/>
          </a:p>
          <a:p>
            <a:pPr marL="342900" indent="-342900">
              <a:buFont typeface="Arial" panose="020B0604020202020204" pitchFamily="34" charset="0"/>
              <a:buChar char="•"/>
            </a:pPr>
            <a:r>
              <a:rPr lang="en-US" sz="2000" dirty="0"/>
              <a:t>Data analysis and project management in R is equivalent to, or better than, commercial statistical software (SAS, SPSS, STATISTICA), and in any case superior to spreadsheet applications such as Excel.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Since R is based on bioinformatic coding, it is much safer to manage large datasets (including sorting, splitting and merging datasets)</a:t>
            </a:r>
          </a:p>
        </p:txBody>
      </p:sp>
      <p:sp>
        <p:nvSpPr>
          <p:cNvPr id="2" name="Slide Number Placeholder 1">
            <a:extLst>
              <a:ext uri="{FF2B5EF4-FFF2-40B4-BE49-F238E27FC236}">
                <a16:creationId xmlns:a16="http://schemas.microsoft.com/office/drawing/2014/main" id="{87C4C524-38BB-49DD-B83C-109AB74B5F0A}"/>
              </a:ext>
            </a:extLst>
          </p:cNvPr>
          <p:cNvSpPr>
            <a:spLocks noGrp="1"/>
          </p:cNvSpPr>
          <p:nvPr>
            <p:ph type="sldNum" sz="quarter" idx="10"/>
          </p:nvPr>
        </p:nvSpPr>
        <p:spPr/>
        <p:txBody>
          <a:bodyPr/>
          <a:lstStyle/>
          <a:p>
            <a:fld id="{8B524A7E-31A5-48EC-A9DB-A73A057130F8}" type="slidenum">
              <a:rPr lang="en-GB" smtClean="0"/>
              <a:t>4</a:t>
            </a:fld>
            <a:endParaRPr lang="en-GB" dirty="0"/>
          </a:p>
        </p:txBody>
      </p:sp>
      <p:pic>
        <p:nvPicPr>
          <p:cNvPr id="8" name="Picture 7">
            <a:extLst>
              <a:ext uri="{FF2B5EF4-FFF2-40B4-BE49-F238E27FC236}">
                <a16:creationId xmlns:a16="http://schemas.microsoft.com/office/drawing/2014/main" id="{B84813FB-22CC-494E-875E-41118E6EF5A4}"/>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7974763" y="1097563"/>
            <a:ext cx="1051582" cy="1051582"/>
          </a:xfrm>
          <a:prstGeom prst="rect">
            <a:avLst/>
          </a:prstGeom>
        </p:spPr>
      </p:pic>
    </p:spTree>
    <p:extLst>
      <p:ext uri="{BB962C8B-B14F-4D97-AF65-F5344CB8AC3E}">
        <p14:creationId xmlns:p14="http://schemas.microsoft.com/office/powerpoint/2010/main" val="616950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948517" y="1332691"/>
            <a:ext cx="4572000" cy="646331"/>
          </a:xfrm>
          <a:prstGeom prst="rect">
            <a:avLst/>
          </a:prstGeom>
        </p:spPr>
        <p:txBody>
          <a:bodyPr>
            <a:spAutoFit/>
          </a:bodyPr>
          <a:lstStyle/>
          <a:p>
            <a:r>
              <a:rPr lang="fr-FR" dirty="0"/>
              <a:t>2) For the version of </a:t>
            </a:r>
            <a:r>
              <a:rPr lang="fr-FR" dirty="0" err="1"/>
              <a:t>Rstudio</a:t>
            </a:r>
            <a:r>
              <a:rPr lang="fr-FR" dirty="0"/>
              <a:t>, check:</a:t>
            </a:r>
          </a:p>
          <a:p>
            <a:r>
              <a:rPr lang="fr-FR" dirty="0"/>
              <a:t>    </a:t>
            </a:r>
            <a:r>
              <a:rPr lang="fr-FR" dirty="0" err="1">
                <a:solidFill>
                  <a:srgbClr val="C00000"/>
                </a:solidFill>
              </a:rPr>
              <a:t>Rstudio</a:t>
            </a:r>
            <a:r>
              <a:rPr lang="fr-FR" dirty="0">
                <a:solidFill>
                  <a:srgbClr val="C00000"/>
                </a:solidFill>
              </a:rPr>
              <a:t> &gt; Help &gt; Check for Updates</a:t>
            </a:r>
          </a:p>
        </p:txBody>
      </p:sp>
      <p:sp>
        <p:nvSpPr>
          <p:cNvPr id="7" name="Rectangle 6"/>
          <p:cNvSpPr/>
          <p:nvPr/>
        </p:nvSpPr>
        <p:spPr>
          <a:xfrm>
            <a:off x="109728" y="133473"/>
            <a:ext cx="8929497" cy="1384995"/>
          </a:xfrm>
          <a:prstGeom prst="rect">
            <a:avLst/>
          </a:prstGeom>
        </p:spPr>
        <p:txBody>
          <a:bodyPr wrap="square">
            <a:spAutoFit/>
          </a:bodyPr>
          <a:lstStyle/>
          <a:p>
            <a:pPr algn="ctr"/>
            <a:r>
              <a:rPr lang="nb-NO" sz="2200" b="1" dirty="0">
                <a:solidFill>
                  <a:srgbClr val="000000"/>
                </a:solidFill>
                <a:latin typeface="Calibri" panose="020F0502020204030204" pitchFamily="34" charset="0"/>
              </a:rPr>
              <a:t>How to </a:t>
            </a:r>
            <a:r>
              <a:rPr lang="nb-NO" sz="2200" b="1" dirty="0" err="1">
                <a:solidFill>
                  <a:srgbClr val="000000"/>
                </a:solidFill>
                <a:latin typeface="Calibri" panose="020F0502020204030204" pitchFamily="34" charset="0"/>
              </a:rPr>
              <a:t>maintain</a:t>
            </a:r>
            <a:r>
              <a:rPr lang="nb-NO" sz="2200" b="1" dirty="0">
                <a:solidFill>
                  <a:srgbClr val="000000"/>
                </a:solidFill>
                <a:latin typeface="Calibri" panose="020F0502020204030204" pitchFamily="34" charset="0"/>
              </a:rPr>
              <a:t> R and </a:t>
            </a:r>
            <a:r>
              <a:rPr lang="nb-NO" sz="2200" b="1" dirty="0" err="1">
                <a:solidFill>
                  <a:srgbClr val="000000"/>
                </a:solidFill>
                <a:latin typeface="Calibri" panose="020F0502020204030204" pitchFamily="34" charset="0"/>
              </a:rPr>
              <a:t>Rstudio</a:t>
            </a:r>
            <a:r>
              <a:rPr lang="nb-NO" sz="2200" b="1" dirty="0">
                <a:solidFill>
                  <a:srgbClr val="000000"/>
                </a:solidFill>
                <a:latin typeface="Calibri" panose="020F0502020204030204" pitchFamily="34" charset="0"/>
              </a:rPr>
              <a:t>?</a:t>
            </a:r>
          </a:p>
          <a:p>
            <a:pPr algn="ctr"/>
            <a:endParaRPr lang="nb-NO" sz="2200" dirty="0">
              <a:solidFill>
                <a:srgbClr val="000000"/>
              </a:solidFill>
              <a:latin typeface="Calibri" panose="020F0502020204030204" pitchFamily="34" charset="0"/>
            </a:endParaRPr>
          </a:p>
          <a:p>
            <a:pPr marL="342900" indent="-342900">
              <a:buFont typeface="Arial" panose="020B0604020202020204" pitchFamily="34" charset="0"/>
              <a:buChar char="•"/>
            </a:pPr>
            <a:r>
              <a:rPr lang="fr-FR" sz="2000" dirty="0" err="1"/>
              <a:t>Make</a:t>
            </a:r>
            <a:r>
              <a:rPr lang="fr-FR" sz="2000" dirty="0"/>
              <a:t> sure to </a:t>
            </a:r>
            <a:r>
              <a:rPr lang="fr-FR" sz="2000" dirty="0" err="1"/>
              <a:t>regularly</a:t>
            </a:r>
            <a:r>
              <a:rPr lang="fr-FR" sz="2000" dirty="0"/>
              <a:t> update R, </a:t>
            </a:r>
            <a:r>
              <a:rPr lang="fr-FR" sz="2000" dirty="0" err="1"/>
              <a:t>Rstudio</a:t>
            </a:r>
            <a:r>
              <a:rPr lang="fr-FR" sz="2000" dirty="0"/>
              <a:t> and the </a:t>
            </a:r>
            <a:r>
              <a:rPr lang="fr-FR" sz="2000" dirty="0" err="1"/>
              <a:t>various</a:t>
            </a:r>
            <a:r>
              <a:rPr lang="fr-FR" sz="2000" dirty="0"/>
              <a:t> packages </a:t>
            </a:r>
            <a:r>
              <a:rPr lang="fr-FR" sz="2000" dirty="0" err="1"/>
              <a:t>with</a:t>
            </a:r>
            <a:r>
              <a:rPr lang="fr-FR" sz="2000" dirty="0"/>
              <a:t> the </a:t>
            </a:r>
            <a:r>
              <a:rPr lang="fr-FR" sz="2000" dirty="0" err="1"/>
              <a:t>most</a:t>
            </a:r>
            <a:r>
              <a:rPr lang="fr-FR" sz="2000" dirty="0"/>
              <a:t> </a:t>
            </a:r>
            <a:r>
              <a:rPr lang="fr-FR" sz="2000" dirty="0" err="1"/>
              <a:t>recent</a:t>
            </a:r>
            <a:r>
              <a:rPr lang="fr-FR" sz="2000" dirty="0"/>
              <a:t> version. How to check the version?</a:t>
            </a:r>
          </a:p>
        </p:txBody>
      </p:sp>
      <p:pic>
        <p:nvPicPr>
          <p:cNvPr id="5" name="Picture 4"/>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266895" y="1968345"/>
            <a:ext cx="3137647" cy="2065244"/>
          </a:xfrm>
          <a:prstGeom prst="rect">
            <a:avLst/>
          </a:prstGeom>
          <a:ln>
            <a:solidFill>
              <a:schemeClr val="accent1"/>
            </a:solidFill>
          </a:ln>
        </p:spPr>
      </p:pic>
      <p:pic>
        <p:nvPicPr>
          <p:cNvPr id="9" name="Picture 8"/>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5266897" y="4668327"/>
            <a:ext cx="3209365" cy="2145926"/>
          </a:xfrm>
          <a:prstGeom prst="rect">
            <a:avLst/>
          </a:prstGeom>
          <a:ln>
            <a:solidFill>
              <a:schemeClr val="accent1"/>
            </a:solidFill>
          </a:ln>
        </p:spPr>
      </p:pic>
      <p:pic>
        <p:nvPicPr>
          <p:cNvPr id="11" name="Picture 10"/>
          <p:cNvPicPr>
            <a:picLocks noChangeAspect="1"/>
          </p:cNvPicPr>
          <p:nvPr/>
        </p:nvPicPr>
        <p:blipFill rotWithShape="1">
          <a:blip r:embed="rId5" cstate="screen">
            <a:extLst>
              <a:ext uri="{28A0092B-C50C-407E-A947-70E740481C1C}">
                <a14:useLocalDpi xmlns:a14="http://schemas.microsoft.com/office/drawing/2010/main"/>
              </a:ext>
            </a:extLst>
          </a:blip>
          <a:srcRect/>
          <a:stretch/>
        </p:blipFill>
        <p:spPr>
          <a:xfrm>
            <a:off x="255632" y="2511598"/>
            <a:ext cx="4494111" cy="3807000"/>
          </a:xfrm>
          <a:prstGeom prst="rect">
            <a:avLst/>
          </a:prstGeom>
        </p:spPr>
      </p:pic>
      <p:sp>
        <p:nvSpPr>
          <p:cNvPr id="12" name="Oval 11"/>
          <p:cNvSpPr/>
          <p:nvPr/>
        </p:nvSpPr>
        <p:spPr>
          <a:xfrm>
            <a:off x="164438" y="4061681"/>
            <a:ext cx="3251111" cy="706835"/>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p>
        </p:txBody>
      </p:sp>
      <p:sp>
        <p:nvSpPr>
          <p:cNvPr id="13" name="Rectangle 12"/>
          <p:cNvSpPr/>
          <p:nvPr/>
        </p:nvSpPr>
        <p:spPr>
          <a:xfrm>
            <a:off x="177743" y="1684477"/>
            <a:ext cx="4860418" cy="646331"/>
          </a:xfrm>
          <a:prstGeom prst="rect">
            <a:avLst/>
          </a:prstGeom>
        </p:spPr>
        <p:txBody>
          <a:bodyPr wrap="square">
            <a:spAutoFit/>
          </a:bodyPr>
          <a:lstStyle/>
          <a:p>
            <a:r>
              <a:rPr lang="fr-FR" dirty="0"/>
              <a:t> 1) The version and release date of R </a:t>
            </a:r>
            <a:r>
              <a:rPr lang="fr-FR" dirty="0" err="1"/>
              <a:t>is</a:t>
            </a:r>
            <a:r>
              <a:rPr lang="fr-FR" dirty="0"/>
              <a:t> </a:t>
            </a:r>
            <a:r>
              <a:rPr lang="fr-FR" dirty="0" err="1"/>
              <a:t>shown</a:t>
            </a:r>
            <a:r>
              <a:rPr lang="fr-FR" dirty="0"/>
              <a:t> in the R console at start-up:</a:t>
            </a:r>
          </a:p>
        </p:txBody>
      </p:sp>
      <p:sp>
        <p:nvSpPr>
          <p:cNvPr id="14" name="Rectangle 13"/>
          <p:cNvSpPr/>
          <p:nvPr/>
        </p:nvSpPr>
        <p:spPr>
          <a:xfrm>
            <a:off x="4852968" y="3724411"/>
            <a:ext cx="4572000" cy="923330"/>
          </a:xfrm>
          <a:prstGeom prst="rect">
            <a:avLst/>
          </a:prstGeom>
        </p:spPr>
        <p:txBody>
          <a:bodyPr>
            <a:spAutoFit/>
          </a:bodyPr>
          <a:lstStyle/>
          <a:p>
            <a:endParaRPr lang="fr-FR" dirty="0"/>
          </a:p>
          <a:p>
            <a:r>
              <a:rPr lang="fr-FR" dirty="0"/>
              <a:t>3) For the version of the packages, check:</a:t>
            </a:r>
          </a:p>
          <a:p>
            <a:r>
              <a:rPr lang="fr-FR" dirty="0" err="1">
                <a:solidFill>
                  <a:srgbClr val="C00000"/>
                </a:solidFill>
              </a:rPr>
              <a:t>Rstudio</a:t>
            </a:r>
            <a:r>
              <a:rPr lang="fr-FR" dirty="0">
                <a:solidFill>
                  <a:srgbClr val="C00000"/>
                </a:solidFill>
              </a:rPr>
              <a:t> &gt; Tools &gt; Check for Package Updates</a:t>
            </a:r>
            <a:endParaRPr lang="en-GB" dirty="0">
              <a:solidFill>
                <a:srgbClr val="C00000"/>
              </a:solidFill>
            </a:endParaRPr>
          </a:p>
        </p:txBody>
      </p:sp>
      <p:sp>
        <p:nvSpPr>
          <p:cNvPr id="2" name="Slide Number Placeholder 1">
            <a:extLst>
              <a:ext uri="{FF2B5EF4-FFF2-40B4-BE49-F238E27FC236}">
                <a16:creationId xmlns:a16="http://schemas.microsoft.com/office/drawing/2014/main" id="{20EEBF78-CBA5-4D32-9D94-2772470F2F08}"/>
              </a:ext>
            </a:extLst>
          </p:cNvPr>
          <p:cNvSpPr>
            <a:spLocks noGrp="1"/>
          </p:cNvSpPr>
          <p:nvPr>
            <p:ph type="sldNum" sz="quarter" idx="10"/>
          </p:nvPr>
        </p:nvSpPr>
        <p:spPr/>
        <p:txBody>
          <a:bodyPr/>
          <a:lstStyle/>
          <a:p>
            <a:fld id="{8B524A7E-31A5-48EC-A9DB-A73A057130F8}" type="slidenum">
              <a:rPr lang="en-GB" smtClean="0"/>
              <a:t>40</a:t>
            </a:fld>
            <a:endParaRPr lang="en-GB"/>
          </a:p>
        </p:txBody>
      </p:sp>
    </p:spTree>
    <p:extLst>
      <p:ext uri="{BB962C8B-B14F-4D97-AF65-F5344CB8AC3E}">
        <p14:creationId xmlns:p14="http://schemas.microsoft.com/office/powerpoint/2010/main" val="521039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2" grpId="0" animBg="1"/>
      <p:bldP spid="13" grpId="0"/>
      <p:bldP spid="14"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179293" y="1413436"/>
            <a:ext cx="5127813" cy="4942915"/>
          </a:xfrm>
          <a:prstGeom prst="rect">
            <a:avLst/>
          </a:prstGeom>
          <a:ln>
            <a:solidFill>
              <a:srgbClr val="C00000"/>
            </a:solidFill>
          </a:ln>
        </p:spPr>
      </p:pic>
      <p:sp>
        <p:nvSpPr>
          <p:cNvPr id="7" name="Rectangle 6"/>
          <p:cNvSpPr/>
          <p:nvPr/>
        </p:nvSpPr>
        <p:spPr>
          <a:xfrm>
            <a:off x="439271" y="152523"/>
            <a:ext cx="8599954" cy="707886"/>
          </a:xfrm>
          <a:prstGeom prst="rect">
            <a:avLst/>
          </a:prstGeom>
        </p:spPr>
        <p:txBody>
          <a:bodyPr wrap="square">
            <a:spAutoFit/>
          </a:bodyPr>
          <a:lstStyle/>
          <a:p>
            <a:endParaRPr lang="nb-NO" sz="2000" dirty="0">
              <a:solidFill>
                <a:srgbClr val="000000"/>
              </a:solidFill>
              <a:latin typeface="Calibri" panose="020F0502020204030204" pitchFamily="34" charset="0"/>
            </a:endParaRPr>
          </a:p>
          <a:p>
            <a:pPr marL="342900" indent="-342900">
              <a:buFont typeface="Arial" panose="020B0604020202020204" pitchFamily="34" charset="0"/>
              <a:buChar char="•"/>
            </a:pPr>
            <a:endParaRPr lang="nb-NO" sz="2000" dirty="0">
              <a:solidFill>
                <a:srgbClr val="000000"/>
              </a:solidFill>
              <a:latin typeface="Calibri" panose="020F0502020204030204" pitchFamily="34" charset="0"/>
            </a:endParaRPr>
          </a:p>
        </p:txBody>
      </p:sp>
      <p:grpSp>
        <p:nvGrpSpPr>
          <p:cNvPr id="15" name="Group 14"/>
          <p:cNvGrpSpPr/>
          <p:nvPr/>
        </p:nvGrpSpPr>
        <p:grpSpPr>
          <a:xfrm>
            <a:off x="324553" y="2178423"/>
            <a:ext cx="8441107" cy="4338918"/>
            <a:chOff x="324553" y="2178423"/>
            <a:chExt cx="8441107" cy="4338918"/>
          </a:xfrm>
        </p:grpSpPr>
        <p:cxnSp>
          <p:nvCxnSpPr>
            <p:cNvPr id="9" name="Straight Connector 8"/>
            <p:cNvCxnSpPr/>
            <p:nvPr/>
          </p:nvCxnSpPr>
          <p:spPr>
            <a:xfrm flipV="1">
              <a:off x="1525823" y="4921999"/>
              <a:ext cx="7053401" cy="1595342"/>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grpSp>
          <p:nvGrpSpPr>
            <p:cNvPr id="14" name="Group 13"/>
            <p:cNvGrpSpPr/>
            <p:nvPr/>
          </p:nvGrpSpPr>
          <p:grpSpPr>
            <a:xfrm>
              <a:off x="324553" y="2178423"/>
              <a:ext cx="8441107" cy="4338918"/>
              <a:chOff x="324553" y="2178423"/>
              <a:chExt cx="8441107" cy="4338918"/>
            </a:xfrm>
          </p:grpSpPr>
          <p:pic>
            <p:nvPicPr>
              <p:cNvPr id="6" name="Picture 5"/>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5495364" y="2178423"/>
                <a:ext cx="3270296" cy="2743575"/>
              </a:xfrm>
              <a:prstGeom prst="rect">
                <a:avLst/>
              </a:prstGeom>
              <a:ln>
                <a:solidFill>
                  <a:srgbClr val="C00000"/>
                </a:solidFill>
              </a:ln>
            </p:spPr>
          </p:pic>
          <p:cxnSp>
            <p:nvCxnSpPr>
              <p:cNvPr id="4" name="Straight Connector 3"/>
              <p:cNvCxnSpPr/>
              <p:nvPr/>
            </p:nvCxnSpPr>
            <p:spPr>
              <a:xfrm flipV="1">
                <a:off x="324553" y="2205319"/>
                <a:ext cx="5161847" cy="3272116"/>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324553" y="5477435"/>
                <a:ext cx="1201270" cy="1039906"/>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sp>
        <p:nvSpPr>
          <p:cNvPr id="12" name="Rectangle 11"/>
          <p:cNvSpPr/>
          <p:nvPr/>
        </p:nvSpPr>
        <p:spPr>
          <a:xfrm>
            <a:off x="122988" y="178296"/>
            <a:ext cx="8916237" cy="430887"/>
          </a:xfrm>
          <a:prstGeom prst="rect">
            <a:avLst/>
          </a:prstGeom>
        </p:spPr>
        <p:txBody>
          <a:bodyPr wrap="square">
            <a:spAutoFit/>
          </a:bodyPr>
          <a:lstStyle/>
          <a:p>
            <a:pPr algn="ctr"/>
            <a:r>
              <a:rPr lang="nb-NO" sz="2200" b="1" dirty="0" err="1">
                <a:solidFill>
                  <a:srgbClr val="000000"/>
                </a:solidFill>
                <a:latin typeface="Calibri" panose="020F0502020204030204" pitchFamily="34" charset="0"/>
              </a:rPr>
              <a:t>Finding</a:t>
            </a:r>
            <a:r>
              <a:rPr lang="nb-NO" sz="2200" b="1" dirty="0">
                <a:solidFill>
                  <a:srgbClr val="000000"/>
                </a:solidFill>
                <a:latin typeface="Calibri" panose="020F0502020204030204" pitchFamily="34" charset="0"/>
              </a:rPr>
              <a:t> </a:t>
            </a:r>
            <a:r>
              <a:rPr lang="nb-NO" sz="2200" b="1" dirty="0" err="1">
                <a:solidFill>
                  <a:srgbClr val="000000"/>
                </a:solidFill>
                <a:latin typeface="Calibri" panose="020F0502020204030204" pitchFamily="34" charset="0"/>
              </a:rPr>
              <a:t>help</a:t>
            </a:r>
            <a:r>
              <a:rPr lang="nb-NO" sz="2200" b="1" dirty="0">
                <a:solidFill>
                  <a:srgbClr val="000000"/>
                </a:solidFill>
                <a:latin typeface="Calibri" panose="020F0502020204030204" pitchFamily="34" charset="0"/>
              </a:rPr>
              <a:t> </a:t>
            </a:r>
            <a:r>
              <a:rPr lang="nb-NO" sz="2200" b="1" dirty="0" err="1">
                <a:solidFill>
                  <a:srgbClr val="000000"/>
                </a:solidFill>
                <a:latin typeface="Calibri" panose="020F0502020204030204" pitchFamily="34" charset="0"/>
              </a:rPr>
              <a:t>with</a:t>
            </a:r>
            <a:r>
              <a:rPr lang="nb-NO" sz="2200" b="1" dirty="0">
                <a:solidFill>
                  <a:srgbClr val="000000"/>
                </a:solidFill>
                <a:latin typeface="Calibri" panose="020F0502020204030204" pitchFamily="34" charset="0"/>
              </a:rPr>
              <a:t> R</a:t>
            </a:r>
          </a:p>
        </p:txBody>
      </p:sp>
      <p:sp>
        <p:nvSpPr>
          <p:cNvPr id="13" name="Rectangle 12"/>
          <p:cNvSpPr/>
          <p:nvPr/>
        </p:nvSpPr>
        <p:spPr>
          <a:xfrm>
            <a:off x="318977" y="869259"/>
            <a:ext cx="8102009" cy="400110"/>
          </a:xfrm>
          <a:prstGeom prst="rect">
            <a:avLst/>
          </a:prstGeom>
        </p:spPr>
        <p:txBody>
          <a:bodyPr wrap="square">
            <a:spAutoFit/>
          </a:bodyPr>
          <a:lstStyle/>
          <a:p>
            <a:pPr marL="342900" indent="-342900" algn="just">
              <a:buAutoNum type="arabicParenR"/>
            </a:pPr>
            <a:r>
              <a:rPr lang="nb-NO" sz="2000" dirty="0">
                <a:solidFill>
                  <a:srgbClr val="000000"/>
                </a:solidFill>
                <a:latin typeface="Calibri" panose="020F0502020204030204" pitchFamily="34" charset="0"/>
              </a:rPr>
              <a:t>Online </a:t>
            </a:r>
            <a:r>
              <a:rPr lang="nb-NO" sz="2000" dirty="0" err="1">
                <a:solidFill>
                  <a:srgbClr val="000000"/>
                </a:solidFill>
                <a:latin typeface="Calibri" panose="020F0502020204030204" pitchFamily="34" charset="0"/>
              </a:rPr>
              <a:t>help</a:t>
            </a:r>
            <a:r>
              <a:rPr lang="nb-NO" sz="2000" dirty="0">
                <a:solidFill>
                  <a:srgbClr val="000000"/>
                </a:solidFill>
                <a:latin typeface="Calibri" panose="020F0502020204030204" pitchFamily="34" charset="0"/>
              </a:rPr>
              <a:t> and </a:t>
            </a:r>
            <a:r>
              <a:rPr lang="nb-NO" sz="2000" dirty="0" err="1">
                <a:solidFill>
                  <a:srgbClr val="000000"/>
                </a:solidFill>
                <a:latin typeface="Calibri" panose="020F0502020204030204" pitchFamily="34" charset="0"/>
              </a:rPr>
              <a:t>documentation</a:t>
            </a:r>
            <a:r>
              <a:rPr lang="nb-NO" sz="2000" dirty="0">
                <a:solidFill>
                  <a:srgbClr val="000000"/>
                </a:solidFill>
                <a:latin typeface="Calibri" panose="020F0502020204030204" pitchFamily="34" charset="0"/>
              </a:rPr>
              <a:t> (</a:t>
            </a:r>
            <a:r>
              <a:rPr lang="nb-NO" sz="2000" dirty="0">
                <a:solidFill>
                  <a:srgbClr val="000000"/>
                </a:solidFill>
                <a:latin typeface="Calibri" panose="020F0502020204030204" pitchFamily="34" charset="0"/>
                <a:hlinkClick r:id="rId5"/>
              </a:rPr>
              <a:t>www.r-project.org</a:t>
            </a:r>
            <a:r>
              <a:rPr lang="nb-NO" sz="2000" dirty="0">
                <a:solidFill>
                  <a:srgbClr val="000000"/>
                </a:solidFill>
                <a:latin typeface="Calibri" panose="020F0502020204030204" pitchFamily="34" charset="0"/>
              </a:rPr>
              <a:t>)</a:t>
            </a:r>
          </a:p>
        </p:txBody>
      </p:sp>
      <p:sp>
        <p:nvSpPr>
          <p:cNvPr id="2" name="Slide Number Placeholder 1">
            <a:extLst>
              <a:ext uri="{FF2B5EF4-FFF2-40B4-BE49-F238E27FC236}">
                <a16:creationId xmlns:a16="http://schemas.microsoft.com/office/drawing/2014/main" id="{36C8C40C-9306-46FD-A7C3-DC575B4A1109}"/>
              </a:ext>
            </a:extLst>
          </p:cNvPr>
          <p:cNvSpPr>
            <a:spLocks noGrp="1"/>
          </p:cNvSpPr>
          <p:nvPr>
            <p:ph type="sldNum" sz="quarter" idx="10"/>
          </p:nvPr>
        </p:nvSpPr>
        <p:spPr/>
        <p:txBody>
          <a:bodyPr/>
          <a:lstStyle/>
          <a:p>
            <a:fld id="{8B524A7E-31A5-48EC-A9DB-A73A057130F8}" type="slidenum">
              <a:rPr lang="en-GB" smtClean="0"/>
              <a:t>41</a:t>
            </a:fld>
            <a:endParaRPr lang="en-GB"/>
          </a:p>
        </p:txBody>
      </p:sp>
    </p:spTree>
    <p:extLst>
      <p:ext uri="{BB962C8B-B14F-4D97-AF65-F5344CB8AC3E}">
        <p14:creationId xmlns:p14="http://schemas.microsoft.com/office/powerpoint/2010/main" val="1674779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401204" y="178296"/>
            <a:ext cx="7846683" cy="2215991"/>
          </a:xfrm>
          <a:prstGeom prst="rect">
            <a:avLst/>
          </a:prstGeom>
        </p:spPr>
        <p:txBody>
          <a:bodyPr wrap="square">
            <a:spAutoFit/>
          </a:bodyPr>
          <a:lstStyle/>
          <a:p>
            <a:pPr algn="ctr"/>
            <a:endParaRPr lang="en-US" sz="2200" b="1" dirty="0">
              <a:solidFill>
                <a:srgbClr val="000000"/>
              </a:solidFill>
              <a:latin typeface="Calibri" panose="020F0502020204030204" pitchFamily="34" charset="0"/>
            </a:endParaRPr>
          </a:p>
          <a:p>
            <a:pPr algn="ctr"/>
            <a:endParaRPr lang="en-US" sz="2200" b="1" dirty="0">
              <a:solidFill>
                <a:srgbClr val="000000"/>
              </a:solidFill>
              <a:latin typeface="Calibri" panose="020F0502020204030204" pitchFamily="34" charset="0"/>
            </a:endParaRPr>
          </a:p>
          <a:p>
            <a:r>
              <a:rPr lang="en-US" sz="2000" dirty="0">
                <a:solidFill>
                  <a:srgbClr val="000000"/>
                </a:solidFill>
                <a:latin typeface="Calibri" panose="020F0502020204030204" pitchFamily="34" charset="0"/>
              </a:rPr>
              <a:t>2) Search engines such as </a:t>
            </a:r>
            <a:r>
              <a:rPr lang="en-US" sz="2000" dirty="0" err="1">
                <a:solidFill>
                  <a:srgbClr val="000000"/>
                </a:solidFill>
                <a:latin typeface="Calibri" panose="020F0502020204030204" pitchFamily="34" charset="0"/>
              </a:rPr>
              <a:t>Ecosia</a:t>
            </a:r>
            <a:r>
              <a:rPr lang="en-US" sz="2000" dirty="0">
                <a:solidFill>
                  <a:srgbClr val="000000"/>
                </a:solidFill>
                <a:latin typeface="Calibri" panose="020F0502020204030204" pitchFamily="34" charset="0"/>
              </a:rPr>
              <a:t> (</a:t>
            </a:r>
            <a:r>
              <a:rPr lang="en-US" sz="2000" dirty="0">
                <a:solidFill>
                  <a:srgbClr val="000000"/>
                </a:solidFill>
                <a:latin typeface="Calibri" panose="020F0502020204030204" pitchFamily="34" charset="0"/>
                <a:hlinkClick r:id="rId3"/>
              </a:rPr>
              <a:t>www.ecosia.org</a:t>
            </a:r>
            <a:r>
              <a:rPr lang="en-US" sz="2000" dirty="0">
                <a:solidFill>
                  <a:srgbClr val="000000"/>
                </a:solidFill>
                <a:latin typeface="Calibri" panose="020F0502020204030204" pitchFamily="34" charset="0"/>
              </a:rPr>
              <a:t>) or Google (</a:t>
            </a:r>
            <a:r>
              <a:rPr lang="en-US" sz="2000" dirty="0">
                <a:solidFill>
                  <a:srgbClr val="000000"/>
                </a:solidFill>
                <a:latin typeface="Calibri" panose="020F0502020204030204" pitchFamily="34" charset="0"/>
                <a:hlinkClick r:id="rId4"/>
              </a:rPr>
              <a:t>www.google.com</a:t>
            </a:r>
            <a:r>
              <a:rPr lang="en-US" sz="2000" dirty="0">
                <a:solidFill>
                  <a:srgbClr val="000000"/>
                </a:solidFill>
                <a:latin typeface="Calibri" panose="020F0502020204030204" pitchFamily="34" charset="0"/>
              </a:rPr>
              <a:t>). First type «R», and then add search terms. This could be the function for which you need help, an error message you don’t understand, or a description of what you want to achieve.</a:t>
            </a:r>
          </a:p>
          <a:p>
            <a:pPr lvl="0" eaLnBrk="0" fontAlgn="base" hangingPunct="0">
              <a:spcBef>
                <a:spcPct val="0"/>
              </a:spcBef>
              <a:spcAft>
                <a:spcPct val="0"/>
              </a:spcAft>
            </a:pPr>
            <a:endParaRPr lang="en-US" altLang="en-US" sz="1400" dirty="0">
              <a:solidFill>
                <a:srgbClr val="000000"/>
              </a:solidFill>
              <a:latin typeface="Lucida Console" panose="020B0609040504020204" pitchFamily="49" charset="0"/>
            </a:endParaRPr>
          </a:p>
        </p:txBody>
      </p:sp>
      <p:pic>
        <p:nvPicPr>
          <p:cNvPr id="3" name="Picture 2">
            <a:extLst>
              <a:ext uri="{FF2B5EF4-FFF2-40B4-BE49-F238E27FC236}">
                <a16:creationId xmlns:a16="http://schemas.microsoft.com/office/drawing/2014/main" id="{9CDE4618-8E31-4848-942F-4D052927FC80}"/>
              </a:ext>
            </a:extLst>
          </p:cNvPr>
          <p:cNvPicPr>
            <a:picLocks noChangeAspect="1"/>
          </p:cNvPicPr>
          <p:nvPr/>
        </p:nvPicPr>
        <p:blipFill rotWithShape="1">
          <a:blip r:embed="rId5" cstate="print">
            <a:extLst>
              <a:ext uri="{28A0092B-C50C-407E-A947-70E740481C1C}">
                <a14:useLocalDpi xmlns:a14="http://schemas.microsoft.com/office/drawing/2010/main"/>
              </a:ext>
            </a:extLst>
          </a:blip>
          <a:srcRect/>
          <a:stretch/>
        </p:blipFill>
        <p:spPr>
          <a:xfrm>
            <a:off x="401204" y="2298262"/>
            <a:ext cx="3856383" cy="2549134"/>
          </a:xfrm>
          <a:prstGeom prst="rect">
            <a:avLst/>
          </a:prstGeom>
          <a:ln>
            <a:solidFill>
              <a:schemeClr val="accent1"/>
            </a:solidFill>
          </a:ln>
        </p:spPr>
      </p:pic>
      <p:pic>
        <p:nvPicPr>
          <p:cNvPr id="6" name="Picture 5">
            <a:extLst>
              <a:ext uri="{FF2B5EF4-FFF2-40B4-BE49-F238E27FC236}">
                <a16:creationId xmlns:a16="http://schemas.microsoft.com/office/drawing/2014/main" id="{85525BA9-E427-4CF7-9769-846AF4EB94E7}"/>
              </a:ext>
            </a:extLst>
          </p:cNvPr>
          <p:cNvPicPr>
            <a:picLocks noChangeAspect="1"/>
          </p:cNvPicPr>
          <p:nvPr/>
        </p:nvPicPr>
        <p:blipFill rotWithShape="1">
          <a:blip r:embed="rId6" cstate="print">
            <a:extLst>
              <a:ext uri="{28A0092B-C50C-407E-A947-70E740481C1C}">
                <a14:useLocalDpi xmlns:a14="http://schemas.microsoft.com/office/drawing/2010/main"/>
              </a:ext>
            </a:extLst>
          </a:blip>
          <a:srcRect/>
          <a:stretch/>
        </p:blipFill>
        <p:spPr>
          <a:xfrm>
            <a:off x="4572000" y="3493363"/>
            <a:ext cx="4467225" cy="3012876"/>
          </a:xfrm>
          <a:prstGeom prst="rect">
            <a:avLst/>
          </a:prstGeom>
          <a:ln>
            <a:solidFill>
              <a:schemeClr val="accent1"/>
            </a:solidFill>
          </a:ln>
        </p:spPr>
      </p:pic>
      <p:grpSp>
        <p:nvGrpSpPr>
          <p:cNvPr id="12" name="Group 11">
            <a:extLst>
              <a:ext uri="{FF2B5EF4-FFF2-40B4-BE49-F238E27FC236}">
                <a16:creationId xmlns:a16="http://schemas.microsoft.com/office/drawing/2014/main" id="{4D6310E0-D90F-43E0-B86E-30EFA0043BB4}"/>
              </a:ext>
            </a:extLst>
          </p:cNvPr>
          <p:cNvGrpSpPr/>
          <p:nvPr/>
        </p:nvGrpSpPr>
        <p:grpSpPr>
          <a:xfrm>
            <a:off x="2948595" y="2207411"/>
            <a:ext cx="5359951" cy="707886"/>
            <a:chOff x="2948595" y="2207411"/>
            <a:chExt cx="5359951" cy="707886"/>
          </a:xfrm>
        </p:grpSpPr>
        <p:cxnSp>
          <p:nvCxnSpPr>
            <p:cNvPr id="9" name="Straight Arrow Connector 8">
              <a:extLst>
                <a:ext uri="{FF2B5EF4-FFF2-40B4-BE49-F238E27FC236}">
                  <a16:creationId xmlns:a16="http://schemas.microsoft.com/office/drawing/2014/main" id="{61184DEB-AA08-4803-B8C2-AB23DD121346}"/>
                </a:ext>
              </a:extLst>
            </p:cNvPr>
            <p:cNvCxnSpPr>
              <a:cxnSpLocks/>
            </p:cNvCxnSpPr>
            <p:nvPr/>
          </p:nvCxnSpPr>
          <p:spPr>
            <a:xfrm flipH="1">
              <a:off x="2948595" y="2623930"/>
              <a:ext cx="1819573" cy="244807"/>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79A219C1-72F8-492F-BF03-09795FBEF41A}"/>
                </a:ext>
              </a:extLst>
            </p:cNvPr>
            <p:cNvSpPr txBox="1"/>
            <p:nvPr/>
          </p:nvSpPr>
          <p:spPr>
            <a:xfrm>
              <a:off x="4768168" y="2207411"/>
              <a:ext cx="3540378" cy="707886"/>
            </a:xfrm>
            <a:prstGeom prst="rect">
              <a:avLst/>
            </a:prstGeom>
            <a:noFill/>
          </p:spPr>
          <p:txBody>
            <a:bodyPr wrap="square" rtlCol="0">
              <a:spAutoFit/>
            </a:bodyPr>
            <a:lstStyle/>
            <a:p>
              <a:r>
                <a:rPr lang="nb-NO" sz="2000" dirty="0" err="1"/>
                <a:t>Ecosia</a:t>
              </a:r>
              <a:r>
                <a:rPr lang="nb-NO" sz="2000" dirty="0"/>
                <a:t> plants </a:t>
              </a:r>
              <a:r>
                <a:rPr lang="nb-NO" sz="2000" dirty="0" err="1"/>
                <a:t>trees</a:t>
              </a:r>
              <a:r>
                <a:rPr lang="nb-NO" sz="2000" dirty="0"/>
                <a:t> </a:t>
              </a:r>
              <a:r>
                <a:rPr lang="nb-NO" sz="2000" dirty="0" err="1"/>
                <a:t>every</a:t>
              </a:r>
              <a:r>
                <a:rPr lang="nb-NO" sz="2000" dirty="0"/>
                <a:t> time </a:t>
              </a:r>
              <a:r>
                <a:rPr lang="nb-NO" sz="2000" dirty="0" err="1"/>
                <a:t>you</a:t>
              </a:r>
              <a:r>
                <a:rPr lang="nb-NO" sz="2000" dirty="0"/>
                <a:t> do a </a:t>
              </a:r>
              <a:r>
                <a:rPr lang="nb-NO" sz="2000" dirty="0" err="1"/>
                <a:t>search</a:t>
              </a:r>
              <a:r>
                <a:rPr lang="nb-NO" sz="2000" dirty="0"/>
                <a:t> </a:t>
              </a:r>
              <a:r>
                <a:rPr lang="nb-NO" sz="2000" dirty="0">
                  <a:sym typeface="Wingdings" panose="05000000000000000000" pitchFamily="2" charset="2"/>
                </a:rPr>
                <a:t></a:t>
              </a:r>
            </a:p>
          </p:txBody>
        </p:sp>
      </p:grpSp>
      <p:grpSp>
        <p:nvGrpSpPr>
          <p:cNvPr id="19" name="Group 18">
            <a:extLst>
              <a:ext uri="{FF2B5EF4-FFF2-40B4-BE49-F238E27FC236}">
                <a16:creationId xmlns:a16="http://schemas.microsoft.com/office/drawing/2014/main" id="{7053ECAE-F272-4529-832B-EAA50FABA280}"/>
              </a:ext>
            </a:extLst>
          </p:cNvPr>
          <p:cNvGrpSpPr/>
          <p:nvPr/>
        </p:nvGrpSpPr>
        <p:grpSpPr>
          <a:xfrm>
            <a:off x="559236" y="4083366"/>
            <a:ext cx="3540378" cy="2224665"/>
            <a:chOff x="4099614" y="1102654"/>
            <a:chExt cx="3540378" cy="2224665"/>
          </a:xfrm>
        </p:grpSpPr>
        <p:cxnSp>
          <p:nvCxnSpPr>
            <p:cNvPr id="20" name="Straight Arrow Connector 19">
              <a:extLst>
                <a:ext uri="{FF2B5EF4-FFF2-40B4-BE49-F238E27FC236}">
                  <a16:creationId xmlns:a16="http://schemas.microsoft.com/office/drawing/2014/main" id="{3501BF38-A9B6-4224-9BA9-75BBE7A3819F}"/>
                </a:ext>
              </a:extLst>
            </p:cNvPr>
            <p:cNvCxnSpPr>
              <a:cxnSpLocks/>
              <a:stCxn id="21" idx="0"/>
            </p:cNvCxnSpPr>
            <p:nvPr/>
          </p:nvCxnSpPr>
          <p:spPr>
            <a:xfrm flipH="1" flipV="1">
              <a:off x="5310597" y="1102654"/>
              <a:ext cx="559206" cy="1209002"/>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DDC57D68-DE71-4026-838D-1A76C8538920}"/>
                </a:ext>
              </a:extLst>
            </p:cNvPr>
            <p:cNvSpPr txBox="1"/>
            <p:nvPr/>
          </p:nvSpPr>
          <p:spPr>
            <a:xfrm>
              <a:off x="4099614" y="2311656"/>
              <a:ext cx="3540378" cy="1015663"/>
            </a:xfrm>
            <a:prstGeom prst="rect">
              <a:avLst/>
            </a:prstGeom>
            <a:noFill/>
          </p:spPr>
          <p:txBody>
            <a:bodyPr wrap="square" rtlCol="0">
              <a:spAutoFit/>
            </a:bodyPr>
            <a:lstStyle/>
            <a:p>
              <a:r>
                <a:rPr lang="en-US" sz="2000" dirty="0"/>
                <a:t>Note that search engines often give good suggestions to complete your search!</a:t>
              </a:r>
            </a:p>
          </p:txBody>
        </p:sp>
      </p:grpSp>
      <p:sp>
        <p:nvSpPr>
          <p:cNvPr id="16" name="Rectangle 15">
            <a:extLst>
              <a:ext uri="{FF2B5EF4-FFF2-40B4-BE49-F238E27FC236}">
                <a16:creationId xmlns:a16="http://schemas.microsoft.com/office/drawing/2014/main" id="{85552CE3-6D04-4557-B4A3-61BECBB385E0}"/>
              </a:ext>
            </a:extLst>
          </p:cNvPr>
          <p:cNvSpPr/>
          <p:nvPr/>
        </p:nvSpPr>
        <p:spPr>
          <a:xfrm>
            <a:off x="122988" y="178296"/>
            <a:ext cx="8916237" cy="430887"/>
          </a:xfrm>
          <a:prstGeom prst="rect">
            <a:avLst/>
          </a:prstGeom>
        </p:spPr>
        <p:txBody>
          <a:bodyPr wrap="square">
            <a:spAutoFit/>
          </a:bodyPr>
          <a:lstStyle/>
          <a:p>
            <a:pPr algn="ctr"/>
            <a:r>
              <a:rPr lang="nb-NO" sz="2200" b="1" dirty="0" err="1">
                <a:solidFill>
                  <a:srgbClr val="000000"/>
                </a:solidFill>
                <a:latin typeface="Calibri" panose="020F0502020204030204" pitchFamily="34" charset="0"/>
              </a:rPr>
              <a:t>Finding</a:t>
            </a:r>
            <a:r>
              <a:rPr lang="nb-NO" sz="2200" b="1" dirty="0">
                <a:solidFill>
                  <a:srgbClr val="000000"/>
                </a:solidFill>
                <a:latin typeface="Calibri" panose="020F0502020204030204" pitchFamily="34" charset="0"/>
              </a:rPr>
              <a:t> </a:t>
            </a:r>
            <a:r>
              <a:rPr lang="nb-NO" sz="2200" b="1" dirty="0" err="1">
                <a:solidFill>
                  <a:srgbClr val="000000"/>
                </a:solidFill>
                <a:latin typeface="Calibri" panose="020F0502020204030204" pitchFamily="34" charset="0"/>
              </a:rPr>
              <a:t>help</a:t>
            </a:r>
            <a:r>
              <a:rPr lang="nb-NO" sz="2200" b="1" dirty="0">
                <a:solidFill>
                  <a:srgbClr val="000000"/>
                </a:solidFill>
                <a:latin typeface="Calibri" panose="020F0502020204030204" pitchFamily="34" charset="0"/>
              </a:rPr>
              <a:t> </a:t>
            </a:r>
            <a:r>
              <a:rPr lang="nb-NO" sz="2200" b="1" dirty="0" err="1">
                <a:solidFill>
                  <a:srgbClr val="000000"/>
                </a:solidFill>
                <a:latin typeface="Calibri" panose="020F0502020204030204" pitchFamily="34" charset="0"/>
              </a:rPr>
              <a:t>with</a:t>
            </a:r>
            <a:r>
              <a:rPr lang="nb-NO" sz="2200" b="1" dirty="0">
                <a:solidFill>
                  <a:srgbClr val="000000"/>
                </a:solidFill>
                <a:latin typeface="Calibri" panose="020F0502020204030204" pitchFamily="34" charset="0"/>
              </a:rPr>
              <a:t> R</a:t>
            </a:r>
          </a:p>
        </p:txBody>
      </p:sp>
      <p:sp>
        <p:nvSpPr>
          <p:cNvPr id="2" name="Slide Number Placeholder 1">
            <a:extLst>
              <a:ext uri="{FF2B5EF4-FFF2-40B4-BE49-F238E27FC236}">
                <a16:creationId xmlns:a16="http://schemas.microsoft.com/office/drawing/2014/main" id="{1F211023-8CD9-4402-826B-96DDD3455D3A}"/>
              </a:ext>
            </a:extLst>
          </p:cNvPr>
          <p:cNvSpPr>
            <a:spLocks noGrp="1"/>
          </p:cNvSpPr>
          <p:nvPr>
            <p:ph type="sldNum" sz="quarter" idx="10"/>
          </p:nvPr>
        </p:nvSpPr>
        <p:spPr/>
        <p:txBody>
          <a:bodyPr/>
          <a:lstStyle/>
          <a:p>
            <a:fld id="{8B524A7E-31A5-48EC-A9DB-A73A057130F8}" type="slidenum">
              <a:rPr lang="en-GB" smtClean="0"/>
              <a:t>42</a:t>
            </a:fld>
            <a:endParaRPr lang="en-GB"/>
          </a:p>
        </p:txBody>
      </p:sp>
    </p:spTree>
    <p:extLst>
      <p:ext uri="{BB962C8B-B14F-4D97-AF65-F5344CB8AC3E}">
        <p14:creationId xmlns:p14="http://schemas.microsoft.com/office/powerpoint/2010/main" val="1256126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8431" t="18056" r="62978" b="9220"/>
          <a:stretch/>
        </p:blipFill>
        <p:spPr bwMode="auto">
          <a:xfrm>
            <a:off x="6704613" y="805774"/>
            <a:ext cx="2266546" cy="49874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Slide Number Placeholder 1">
            <a:extLst>
              <a:ext uri="{FF2B5EF4-FFF2-40B4-BE49-F238E27FC236}">
                <a16:creationId xmlns:a16="http://schemas.microsoft.com/office/drawing/2014/main" id="{8D6D27AB-08A0-4438-9E54-8B212EB2D719}"/>
              </a:ext>
            </a:extLst>
          </p:cNvPr>
          <p:cNvSpPr>
            <a:spLocks noGrp="1"/>
          </p:cNvSpPr>
          <p:nvPr>
            <p:ph type="sldNum" sz="quarter" idx="10"/>
          </p:nvPr>
        </p:nvSpPr>
        <p:spPr/>
        <p:txBody>
          <a:bodyPr/>
          <a:lstStyle/>
          <a:p>
            <a:fld id="{8B524A7E-31A5-48EC-A9DB-A73A057130F8}" type="slidenum">
              <a:rPr lang="en-GB" smtClean="0"/>
              <a:t>43</a:t>
            </a:fld>
            <a:endParaRPr lang="en-GB"/>
          </a:p>
        </p:txBody>
      </p:sp>
      <p:sp>
        <p:nvSpPr>
          <p:cNvPr id="248835" name="Rectangle 3"/>
          <p:cNvSpPr>
            <a:spLocks noGrp="1" noChangeArrowheads="1"/>
          </p:cNvSpPr>
          <p:nvPr>
            <p:ph type="body" idx="4294967295"/>
          </p:nvPr>
        </p:nvSpPr>
        <p:spPr>
          <a:xfrm>
            <a:off x="0" y="896938"/>
            <a:ext cx="7107238" cy="4351337"/>
          </a:xfrm>
        </p:spPr>
        <p:txBody>
          <a:bodyPr>
            <a:noAutofit/>
          </a:bodyPr>
          <a:lstStyle/>
          <a:p>
            <a:pPr marL="0" indent="0">
              <a:buNone/>
            </a:pPr>
            <a:r>
              <a:rPr lang="en-GB" sz="2000" noProof="0" dirty="0">
                <a:solidFill>
                  <a:srgbClr val="000000"/>
                </a:solidFill>
                <a:latin typeface="Calibri" panose="020F0502020204030204" pitchFamily="34" charset="0"/>
              </a:rPr>
              <a:t>3) Some specialized websites:</a:t>
            </a:r>
            <a:endParaRPr lang="en-GB" sz="2000" noProof="0" dirty="0">
              <a:solidFill>
                <a:srgbClr val="000000"/>
              </a:solidFill>
              <a:latin typeface="Calibri" panose="020F0502020204030204" pitchFamily="34" charset="0"/>
              <a:hlinkClick r:id="rId4">
                <a:extLst>
                  <a:ext uri="{A12FA001-AC4F-418D-AE19-62706E023703}">
                    <ahyp:hlinkClr xmlns:ahyp="http://schemas.microsoft.com/office/drawing/2018/hyperlinkcolor" val="tx"/>
                  </a:ext>
                </a:extLst>
              </a:hlinkClick>
            </a:endParaRPr>
          </a:p>
          <a:p>
            <a:pPr marL="0" indent="0">
              <a:buNone/>
            </a:pPr>
            <a:endParaRPr lang="en-GB" sz="2400" noProof="0" dirty="0">
              <a:hlinkClick r:id="rId4"/>
            </a:endParaRPr>
          </a:p>
          <a:p>
            <a:pPr marL="0" indent="0">
              <a:buNone/>
            </a:pPr>
            <a:r>
              <a:rPr lang="en-GB" sz="2400" noProof="0" dirty="0">
                <a:hlinkClick r:id="rId4"/>
              </a:rPr>
              <a:t>http://stackoverflow.com</a:t>
            </a:r>
            <a:endParaRPr lang="en-GB" sz="2400" noProof="0" dirty="0"/>
          </a:p>
          <a:p>
            <a:pPr marL="0" indent="0">
              <a:buNone/>
            </a:pPr>
            <a:endParaRPr lang="en-GB" sz="2400" noProof="0" dirty="0">
              <a:hlinkClick r:id="rId5"/>
            </a:endParaRPr>
          </a:p>
          <a:p>
            <a:pPr marL="0" indent="0">
              <a:buNone/>
            </a:pPr>
            <a:r>
              <a:rPr lang="en-GB" sz="2400" noProof="0" dirty="0">
                <a:hlinkClick r:id="rId5"/>
              </a:rPr>
              <a:t>https://stats.stackexchange.com</a:t>
            </a:r>
            <a:endParaRPr lang="en-GB" sz="2400" noProof="0" dirty="0"/>
          </a:p>
          <a:p>
            <a:pPr marL="0" indent="0">
              <a:buNone/>
            </a:pPr>
            <a:endParaRPr lang="en-GB" sz="2400" noProof="0" dirty="0">
              <a:hlinkClick r:id="rId6"/>
            </a:endParaRPr>
          </a:p>
          <a:p>
            <a:pPr marL="0" indent="0">
              <a:buNone/>
            </a:pPr>
            <a:r>
              <a:rPr lang="en-GB" sz="2400" noProof="0" dirty="0">
                <a:hlinkClick r:id="rId6"/>
              </a:rPr>
              <a:t>http://www.statmethods.net</a:t>
            </a:r>
            <a:endParaRPr lang="en-GB" sz="2400" noProof="0" dirty="0"/>
          </a:p>
          <a:p>
            <a:pPr marL="0" indent="0">
              <a:buNone/>
            </a:pPr>
            <a:endParaRPr lang="en-GB" sz="2400" noProof="0" dirty="0"/>
          </a:p>
          <a:p>
            <a:pPr marL="0" indent="0">
              <a:buNone/>
            </a:pPr>
            <a:endParaRPr lang="en-GB" sz="2400" noProof="0" dirty="0"/>
          </a:p>
        </p:txBody>
      </p:sp>
      <p:sp>
        <p:nvSpPr>
          <p:cNvPr id="4" name="Rectangle 3"/>
          <p:cNvSpPr/>
          <p:nvPr/>
        </p:nvSpPr>
        <p:spPr>
          <a:xfrm>
            <a:off x="6182298" y="5792021"/>
            <a:ext cx="3049809" cy="369332"/>
          </a:xfrm>
          <a:prstGeom prst="rect">
            <a:avLst/>
          </a:prstGeom>
        </p:spPr>
        <p:txBody>
          <a:bodyPr wrap="none">
            <a:spAutoFit/>
          </a:bodyPr>
          <a:lstStyle/>
          <a:p>
            <a:r>
              <a:rPr lang="en-GB" dirty="0">
                <a:hlinkClick r:id="rId6"/>
              </a:rPr>
              <a:t>http://www.statmethods.net/</a:t>
            </a:r>
            <a:r>
              <a:rPr lang="en-GB" dirty="0"/>
              <a:t> </a:t>
            </a:r>
          </a:p>
        </p:txBody>
      </p:sp>
      <p:sp>
        <p:nvSpPr>
          <p:cNvPr id="7" name="Rectangle 6">
            <a:extLst>
              <a:ext uri="{FF2B5EF4-FFF2-40B4-BE49-F238E27FC236}">
                <a16:creationId xmlns:a16="http://schemas.microsoft.com/office/drawing/2014/main" id="{AE6C0285-4705-44BE-A14A-74001A41F683}"/>
              </a:ext>
            </a:extLst>
          </p:cNvPr>
          <p:cNvSpPr/>
          <p:nvPr/>
        </p:nvSpPr>
        <p:spPr>
          <a:xfrm>
            <a:off x="122988" y="178296"/>
            <a:ext cx="8916237" cy="430887"/>
          </a:xfrm>
          <a:prstGeom prst="rect">
            <a:avLst/>
          </a:prstGeom>
        </p:spPr>
        <p:txBody>
          <a:bodyPr wrap="square">
            <a:spAutoFit/>
          </a:bodyPr>
          <a:lstStyle/>
          <a:p>
            <a:pPr algn="ctr"/>
            <a:r>
              <a:rPr lang="nb-NO" sz="2200" b="1" dirty="0" err="1">
                <a:solidFill>
                  <a:srgbClr val="000000"/>
                </a:solidFill>
                <a:latin typeface="Calibri" panose="020F0502020204030204" pitchFamily="34" charset="0"/>
              </a:rPr>
              <a:t>Finding</a:t>
            </a:r>
            <a:r>
              <a:rPr lang="nb-NO" sz="2200" b="1" dirty="0">
                <a:solidFill>
                  <a:srgbClr val="000000"/>
                </a:solidFill>
                <a:latin typeface="Calibri" panose="020F0502020204030204" pitchFamily="34" charset="0"/>
              </a:rPr>
              <a:t> </a:t>
            </a:r>
            <a:r>
              <a:rPr lang="nb-NO" sz="2200" b="1" dirty="0" err="1">
                <a:solidFill>
                  <a:srgbClr val="000000"/>
                </a:solidFill>
                <a:latin typeface="Calibri" panose="020F0502020204030204" pitchFamily="34" charset="0"/>
              </a:rPr>
              <a:t>help</a:t>
            </a:r>
            <a:r>
              <a:rPr lang="nb-NO" sz="2200" b="1" dirty="0">
                <a:solidFill>
                  <a:srgbClr val="000000"/>
                </a:solidFill>
                <a:latin typeface="Calibri" panose="020F0502020204030204" pitchFamily="34" charset="0"/>
              </a:rPr>
              <a:t> </a:t>
            </a:r>
            <a:r>
              <a:rPr lang="nb-NO" sz="2200" b="1" dirty="0" err="1">
                <a:solidFill>
                  <a:srgbClr val="000000"/>
                </a:solidFill>
                <a:latin typeface="Calibri" panose="020F0502020204030204" pitchFamily="34" charset="0"/>
              </a:rPr>
              <a:t>with</a:t>
            </a:r>
            <a:r>
              <a:rPr lang="nb-NO" sz="2200" b="1" dirty="0">
                <a:solidFill>
                  <a:srgbClr val="000000"/>
                </a:solidFill>
                <a:latin typeface="Calibri" panose="020F0502020204030204" pitchFamily="34" charset="0"/>
              </a:rPr>
              <a:t> R</a:t>
            </a:r>
          </a:p>
        </p:txBody>
      </p:sp>
    </p:spTree>
    <p:extLst>
      <p:ext uri="{BB962C8B-B14F-4D97-AF65-F5344CB8AC3E}">
        <p14:creationId xmlns:p14="http://schemas.microsoft.com/office/powerpoint/2010/main" val="2072134239"/>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39271" y="152523"/>
            <a:ext cx="8599954" cy="707886"/>
          </a:xfrm>
          <a:prstGeom prst="rect">
            <a:avLst/>
          </a:prstGeom>
        </p:spPr>
        <p:txBody>
          <a:bodyPr wrap="square">
            <a:spAutoFit/>
          </a:bodyPr>
          <a:lstStyle/>
          <a:p>
            <a:endParaRPr lang="nb-NO" sz="2000" dirty="0">
              <a:solidFill>
                <a:srgbClr val="000000"/>
              </a:solidFill>
              <a:latin typeface="Calibri" panose="020F0502020204030204" pitchFamily="34" charset="0"/>
            </a:endParaRPr>
          </a:p>
          <a:p>
            <a:pPr marL="342900" indent="-342900">
              <a:buFont typeface="Arial" panose="020B0604020202020204" pitchFamily="34" charset="0"/>
              <a:buChar char="•"/>
            </a:pPr>
            <a:endParaRPr lang="nb-NO" sz="2000" dirty="0">
              <a:solidFill>
                <a:srgbClr val="000000"/>
              </a:solidFill>
              <a:latin typeface="Calibri" panose="020F0502020204030204" pitchFamily="34" charset="0"/>
            </a:endParaRPr>
          </a:p>
        </p:txBody>
      </p:sp>
      <p:sp>
        <p:nvSpPr>
          <p:cNvPr id="12" name="Rectangle 11"/>
          <p:cNvSpPr/>
          <p:nvPr/>
        </p:nvSpPr>
        <p:spPr>
          <a:xfrm>
            <a:off x="122988" y="178296"/>
            <a:ext cx="8916237" cy="430887"/>
          </a:xfrm>
          <a:prstGeom prst="rect">
            <a:avLst/>
          </a:prstGeom>
        </p:spPr>
        <p:txBody>
          <a:bodyPr wrap="square">
            <a:spAutoFit/>
          </a:bodyPr>
          <a:lstStyle/>
          <a:p>
            <a:pPr algn="ctr"/>
            <a:r>
              <a:rPr lang="nb-NO" sz="2200" b="1" dirty="0" err="1">
                <a:solidFill>
                  <a:srgbClr val="000000"/>
                </a:solidFill>
                <a:latin typeface="Calibri" panose="020F0502020204030204" pitchFamily="34" charset="0"/>
              </a:rPr>
              <a:t>Finding</a:t>
            </a:r>
            <a:r>
              <a:rPr lang="nb-NO" sz="2200" b="1" dirty="0">
                <a:solidFill>
                  <a:srgbClr val="000000"/>
                </a:solidFill>
                <a:latin typeface="Calibri" panose="020F0502020204030204" pitchFamily="34" charset="0"/>
              </a:rPr>
              <a:t> </a:t>
            </a:r>
            <a:r>
              <a:rPr lang="nb-NO" sz="2200" b="1" dirty="0" err="1">
                <a:solidFill>
                  <a:srgbClr val="000000"/>
                </a:solidFill>
                <a:latin typeface="Calibri" panose="020F0502020204030204" pitchFamily="34" charset="0"/>
              </a:rPr>
              <a:t>help</a:t>
            </a:r>
            <a:r>
              <a:rPr lang="nb-NO" sz="2200" b="1" dirty="0">
                <a:solidFill>
                  <a:srgbClr val="000000"/>
                </a:solidFill>
                <a:latin typeface="Calibri" panose="020F0502020204030204" pitchFamily="34" charset="0"/>
              </a:rPr>
              <a:t> </a:t>
            </a:r>
            <a:r>
              <a:rPr lang="nb-NO" sz="2200" b="1" dirty="0" err="1">
                <a:solidFill>
                  <a:srgbClr val="000000"/>
                </a:solidFill>
                <a:latin typeface="Calibri" panose="020F0502020204030204" pitchFamily="34" charset="0"/>
              </a:rPr>
              <a:t>with</a:t>
            </a:r>
            <a:r>
              <a:rPr lang="nb-NO" sz="2200" b="1" dirty="0">
                <a:solidFill>
                  <a:srgbClr val="000000"/>
                </a:solidFill>
                <a:latin typeface="Calibri" panose="020F0502020204030204" pitchFamily="34" charset="0"/>
              </a:rPr>
              <a:t> R</a:t>
            </a:r>
          </a:p>
        </p:txBody>
      </p:sp>
      <p:sp>
        <p:nvSpPr>
          <p:cNvPr id="2" name="Rectangle 1"/>
          <p:cNvSpPr/>
          <p:nvPr/>
        </p:nvSpPr>
        <p:spPr>
          <a:xfrm>
            <a:off x="318977" y="883114"/>
            <a:ext cx="8102009" cy="5324535"/>
          </a:xfrm>
          <a:prstGeom prst="rect">
            <a:avLst/>
          </a:prstGeom>
        </p:spPr>
        <p:txBody>
          <a:bodyPr wrap="square">
            <a:spAutoFit/>
          </a:bodyPr>
          <a:lstStyle/>
          <a:p>
            <a:r>
              <a:rPr lang="nb-NO" sz="2000" dirty="0">
                <a:solidFill>
                  <a:srgbClr val="000000"/>
                </a:solidFill>
                <a:latin typeface="Calibri" panose="020F0502020204030204" pitchFamily="34" charset="0"/>
              </a:rPr>
              <a:t>4) People </a:t>
            </a:r>
            <a:r>
              <a:rPr lang="nb-NO" sz="2000" dirty="0" err="1">
                <a:solidFill>
                  <a:srgbClr val="000000"/>
                </a:solidFill>
                <a:latin typeface="Calibri" panose="020F0502020204030204" pitchFamily="34" charset="0"/>
              </a:rPr>
              <a:t>near</a:t>
            </a:r>
            <a:r>
              <a:rPr lang="nb-NO" sz="2000" dirty="0">
                <a:solidFill>
                  <a:srgbClr val="000000"/>
                </a:solidFill>
                <a:latin typeface="Calibri" panose="020F0502020204030204" pitchFamily="34" charset="0"/>
              </a:rPr>
              <a:t> </a:t>
            </a:r>
            <a:r>
              <a:rPr lang="nb-NO" sz="2000" dirty="0" err="1">
                <a:solidFill>
                  <a:srgbClr val="000000"/>
                </a:solidFill>
                <a:latin typeface="Calibri" panose="020F0502020204030204" pitchFamily="34" charset="0"/>
              </a:rPr>
              <a:t>you</a:t>
            </a:r>
            <a:endParaRPr lang="nb-NO" sz="2000" dirty="0">
              <a:solidFill>
                <a:srgbClr val="000000"/>
              </a:solidFill>
              <a:latin typeface="Calibri" panose="020F0502020204030204" pitchFamily="34" charset="0"/>
            </a:endParaRPr>
          </a:p>
          <a:p>
            <a:endParaRPr lang="nb-NO" sz="2000" dirty="0">
              <a:solidFill>
                <a:srgbClr val="000000"/>
              </a:solidFill>
              <a:latin typeface="Calibri" panose="020F0502020204030204" pitchFamily="34" charset="0"/>
            </a:endParaRPr>
          </a:p>
          <a:p>
            <a:r>
              <a:rPr lang="nb-NO" sz="2000" dirty="0">
                <a:solidFill>
                  <a:srgbClr val="000000"/>
                </a:solidFill>
                <a:latin typeface="Calibri" panose="020F0502020204030204" pitchFamily="34" charset="0"/>
              </a:rPr>
              <a:t>The R </a:t>
            </a:r>
            <a:r>
              <a:rPr lang="nb-NO" sz="2000" dirty="0" err="1">
                <a:solidFill>
                  <a:srgbClr val="000000"/>
                </a:solidFill>
                <a:latin typeface="Calibri" panose="020F0502020204030204" pitchFamily="34" charset="0"/>
              </a:rPr>
              <a:t>community</a:t>
            </a:r>
            <a:r>
              <a:rPr lang="nb-NO" sz="2000" dirty="0">
                <a:solidFill>
                  <a:srgbClr val="000000"/>
                </a:solidFill>
                <a:latin typeface="Calibri" panose="020F0502020204030204" pitchFamily="34" charset="0"/>
              </a:rPr>
              <a:t> is </a:t>
            </a:r>
            <a:r>
              <a:rPr lang="nb-NO" sz="2000" dirty="0" err="1">
                <a:solidFill>
                  <a:srgbClr val="000000"/>
                </a:solidFill>
                <a:latin typeface="Calibri" panose="020F0502020204030204" pitchFamily="34" charset="0"/>
              </a:rPr>
              <a:t>large</a:t>
            </a:r>
            <a:r>
              <a:rPr lang="nb-NO" sz="2000" dirty="0">
                <a:solidFill>
                  <a:srgbClr val="000000"/>
                </a:solidFill>
                <a:latin typeface="Calibri" panose="020F0502020204030204" pitchFamily="34" charset="0"/>
              </a:rPr>
              <a:t> and </a:t>
            </a:r>
            <a:r>
              <a:rPr lang="nb-NO" sz="2000" dirty="0" err="1">
                <a:solidFill>
                  <a:srgbClr val="000000"/>
                </a:solidFill>
                <a:latin typeface="Calibri" panose="020F0502020204030204" pitchFamily="34" charset="0"/>
              </a:rPr>
              <a:t>expanding</a:t>
            </a:r>
            <a:r>
              <a:rPr lang="nb-NO" sz="2000" dirty="0">
                <a:solidFill>
                  <a:srgbClr val="000000"/>
                </a:solidFill>
                <a:latin typeface="Calibri" panose="020F0502020204030204" pitchFamily="34" charset="0"/>
              </a:rPr>
              <a:t>... </a:t>
            </a:r>
            <a:r>
              <a:rPr lang="nb-NO" sz="2000" dirty="0" err="1">
                <a:solidFill>
                  <a:srgbClr val="000000"/>
                </a:solidFill>
                <a:latin typeface="Calibri" panose="020F0502020204030204" pitchFamily="34" charset="0"/>
              </a:rPr>
              <a:t>including</a:t>
            </a:r>
            <a:r>
              <a:rPr lang="nb-NO" sz="2000" dirty="0">
                <a:solidFill>
                  <a:srgbClr val="000000"/>
                </a:solidFill>
                <a:latin typeface="Calibri" panose="020F0502020204030204" pitchFamily="34" charset="0"/>
              </a:rPr>
              <a:t> at </a:t>
            </a:r>
            <a:r>
              <a:rPr lang="nb-NO" sz="2000" dirty="0" err="1">
                <a:solidFill>
                  <a:srgbClr val="000000"/>
                </a:solidFill>
                <a:latin typeface="Calibri" panose="020F0502020204030204" pitchFamily="34" charset="0"/>
              </a:rPr>
              <a:t>university</a:t>
            </a:r>
            <a:r>
              <a:rPr lang="nb-NO" sz="2000" dirty="0">
                <a:solidFill>
                  <a:srgbClr val="000000"/>
                </a:solidFill>
                <a:latin typeface="Calibri" panose="020F0502020204030204" pitchFamily="34" charset="0"/>
              </a:rPr>
              <a:t>. </a:t>
            </a:r>
            <a:r>
              <a:rPr lang="nb-NO" sz="2000" dirty="0" err="1">
                <a:solidFill>
                  <a:srgbClr val="000000"/>
                </a:solidFill>
                <a:latin typeface="Calibri" panose="020F0502020204030204" pitchFamily="34" charset="0"/>
              </a:rPr>
              <a:t>But</a:t>
            </a:r>
            <a:r>
              <a:rPr lang="nb-NO" sz="2000" dirty="0">
                <a:solidFill>
                  <a:srgbClr val="000000"/>
                </a:solidFill>
                <a:latin typeface="Calibri" panose="020F0502020204030204" pitchFamily="34" charset="0"/>
              </a:rPr>
              <a:t>, </a:t>
            </a:r>
            <a:r>
              <a:rPr lang="nb-NO" sz="2000" dirty="0" err="1">
                <a:solidFill>
                  <a:srgbClr val="000000"/>
                </a:solidFill>
                <a:latin typeface="Calibri" panose="020F0502020204030204" pitchFamily="34" charset="0"/>
              </a:rPr>
              <a:t>you</a:t>
            </a:r>
            <a:r>
              <a:rPr lang="nb-NO" sz="2000" dirty="0">
                <a:solidFill>
                  <a:srgbClr val="000000"/>
                </a:solidFill>
                <a:latin typeface="Calibri" panose="020F0502020204030204" pitchFamily="34" charset="0"/>
              </a:rPr>
              <a:t> have to </a:t>
            </a:r>
            <a:r>
              <a:rPr lang="nb-NO" sz="2000" dirty="0" err="1">
                <a:solidFill>
                  <a:srgbClr val="000000"/>
                </a:solidFill>
                <a:latin typeface="Calibri" panose="020F0502020204030204" pitchFamily="34" charset="0"/>
              </a:rPr>
              <a:t>follow</a:t>
            </a:r>
            <a:r>
              <a:rPr lang="nb-NO" sz="2000" dirty="0">
                <a:solidFill>
                  <a:srgbClr val="000000"/>
                </a:solidFill>
                <a:latin typeface="Calibri" panose="020F0502020204030204" pitchFamily="34" charset="0"/>
              </a:rPr>
              <a:t> </a:t>
            </a:r>
            <a:r>
              <a:rPr lang="nb-NO" sz="2000" dirty="0" err="1">
                <a:solidFill>
                  <a:srgbClr val="000000"/>
                </a:solidFill>
                <a:latin typeface="Calibri" panose="020F0502020204030204" pitchFamily="34" charset="0"/>
              </a:rPr>
              <a:t>some</a:t>
            </a:r>
            <a:r>
              <a:rPr lang="nb-NO" sz="2000" dirty="0">
                <a:solidFill>
                  <a:srgbClr val="000000"/>
                </a:solidFill>
                <a:latin typeface="Calibri" panose="020F0502020204030204" pitchFamily="34" charset="0"/>
              </a:rPr>
              <a:t> </a:t>
            </a:r>
            <a:r>
              <a:rPr lang="nb-NO" sz="2000" dirty="0" err="1">
                <a:solidFill>
                  <a:srgbClr val="000000"/>
                </a:solidFill>
                <a:latin typeface="Calibri" panose="020F0502020204030204" pitchFamily="34" charset="0"/>
              </a:rPr>
              <a:t>rules</a:t>
            </a:r>
            <a:r>
              <a:rPr lang="nb-NO" sz="2000" dirty="0">
                <a:solidFill>
                  <a:srgbClr val="000000"/>
                </a:solidFill>
                <a:latin typeface="Calibri" panose="020F0502020204030204" pitchFamily="34" charset="0"/>
              </a:rPr>
              <a:t>:</a:t>
            </a:r>
          </a:p>
          <a:p>
            <a:endParaRPr lang="nb-NO" sz="2000" dirty="0">
              <a:solidFill>
                <a:srgbClr val="000000"/>
              </a:solidFill>
              <a:latin typeface="Calibri" panose="020F0502020204030204" pitchFamily="34" charset="0"/>
            </a:endParaRPr>
          </a:p>
          <a:p>
            <a:pPr marL="285750" indent="-285750">
              <a:buFont typeface="Arial" panose="020B0604020202020204" pitchFamily="34" charset="0"/>
              <a:buChar char="•"/>
            </a:pPr>
            <a:r>
              <a:rPr lang="en-GB" sz="2000" dirty="0">
                <a:solidFill>
                  <a:srgbClr val="000000"/>
                </a:solidFill>
                <a:latin typeface="Calibri" panose="020F0502020204030204" pitchFamily="34" charset="0"/>
              </a:rPr>
              <a:t>You are most likely to get good help with your R problem if you provide a reproducible example. A reproducible example allows someone else to recreate your problem by just copying and pasting R code.</a:t>
            </a:r>
          </a:p>
          <a:p>
            <a:pPr marL="285750" indent="-285750">
              <a:buFont typeface="Arial" panose="020B0604020202020204" pitchFamily="34" charset="0"/>
              <a:buChar char="•"/>
            </a:pPr>
            <a:endParaRPr lang="en-GB" sz="2000" dirty="0">
              <a:solidFill>
                <a:srgbClr val="000000"/>
              </a:solidFill>
              <a:latin typeface="Calibri" panose="020F0502020204030204" pitchFamily="34" charset="0"/>
            </a:endParaRPr>
          </a:p>
          <a:p>
            <a:pPr marL="285750" indent="-285750">
              <a:buFont typeface="Arial" panose="020B0604020202020204" pitchFamily="34" charset="0"/>
              <a:buChar char="•"/>
            </a:pPr>
            <a:r>
              <a:rPr lang="en-GB" sz="2000" dirty="0">
                <a:solidFill>
                  <a:srgbClr val="000000"/>
                </a:solidFill>
                <a:latin typeface="Calibri" panose="020F0502020204030204" pitchFamily="34" charset="0"/>
              </a:rPr>
              <a:t>There are four things you need to include to make your example reproducible: required packages, data, code, and a description of your R environment.</a:t>
            </a:r>
            <a:r>
              <a:rPr lang="nb-NO" sz="2000" dirty="0">
                <a:solidFill>
                  <a:srgbClr val="000000"/>
                </a:solidFill>
                <a:latin typeface="Calibri" panose="020F0502020204030204" pitchFamily="34" charset="0"/>
              </a:rPr>
              <a:t> </a:t>
            </a:r>
          </a:p>
          <a:p>
            <a:pPr marL="285750" indent="-285750">
              <a:buFont typeface="Arial" panose="020B0604020202020204" pitchFamily="34" charset="0"/>
              <a:buChar char="•"/>
            </a:pPr>
            <a:endParaRPr lang="nb-NO" sz="2000" u="sng" dirty="0">
              <a:solidFill>
                <a:srgbClr val="000000"/>
              </a:solidFill>
              <a:latin typeface="Calibri" panose="020F0502020204030204" pitchFamily="34" charset="0"/>
              <a:hlinkClick r:id="rId3"/>
            </a:endParaRPr>
          </a:p>
          <a:p>
            <a:r>
              <a:rPr lang="en-GB" sz="2000" u="sng" dirty="0">
                <a:hlinkClick r:id="rId3"/>
              </a:rPr>
              <a:t>https://stackoverflow.com/questions/5963269/how-to-make-a-great-r-reproducible-example</a:t>
            </a:r>
            <a:endParaRPr lang="en-GB" sz="2000" dirty="0"/>
          </a:p>
          <a:p>
            <a:endParaRPr lang="en-GB" sz="2000" dirty="0">
              <a:solidFill>
                <a:srgbClr val="000000"/>
              </a:solidFill>
              <a:latin typeface="Calibri" panose="020F0502020204030204" pitchFamily="34" charset="0"/>
            </a:endParaRPr>
          </a:p>
          <a:p>
            <a:pPr marL="285750" indent="-285750">
              <a:buFont typeface="Arial" panose="020B0604020202020204" pitchFamily="34" charset="0"/>
              <a:buChar char="•"/>
            </a:pPr>
            <a:r>
              <a:rPr lang="en-GB" sz="2000" dirty="0">
                <a:solidFill>
                  <a:srgbClr val="000000"/>
                </a:solidFill>
                <a:latin typeface="Calibri" panose="020F0502020204030204" pitchFamily="34" charset="0"/>
              </a:rPr>
              <a:t>Be patient, be polite, acknowledge</a:t>
            </a:r>
            <a:endParaRPr lang="nb-NO" sz="2000" dirty="0">
              <a:solidFill>
                <a:srgbClr val="000000"/>
              </a:solidFill>
              <a:latin typeface="Calibri" panose="020F0502020204030204" pitchFamily="34" charset="0"/>
            </a:endParaRPr>
          </a:p>
        </p:txBody>
      </p:sp>
      <p:sp>
        <p:nvSpPr>
          <p:cNvPr id="3" name="Slide Number Placeholder 2">
            <a:extLst>
              <a:ext uri="{FF2B5EF4-FFF2-40B4-BE49-F238E27FC236}">
                <a16:creationId xmlns:a16="http://schemas.microsoft.com/office/drawing/2014/main" id="{7D76A397-31FD-4B09-A085-90F9200279CF}"/>
              </a:ext>
            </a:extLst>
          </p:cNvPr>
          <p:cNvSpPr>
            <a:spLocks noGrp="1"/>
          </p:cNvSpPr>
          <p:nvPr>
            <p:ph type="sldNum" sz="quarter" idx="10"/>
          </p:nvPr>
        </p:nvSpPr>
        <p:spPr/>
        <p:txBody>
          <a:bodyPr/>
          <a:lstStyle/>
          <a:p>
            <a:fld id="{8B524A7E-31A5-48EC-A9DB-A73A057130F8}" type="slidenum">
              <a:rPr lang="en-GB" smtClean="0"/>
              <a:t>44</a:t>
            </a:fld>
            <a:endParaRPr lang="en-GB"/>
          </a:p>
        </p:txBody>
      </p:sp>
    </p:spTree>
    <p:extLst>
      <p:ext uri="{BB962C8B-B14F-4D97-AF65-F5344CB8AC3E}">
        <p14:creationId xmlns:p14="http://schemas.microsoft.com/office/powerpoint/2010/main" val="2396990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srcRect b="40849"/>
          <a:stretch/>
        </p:blipFill>
        <p:spPr>
          <a:xfrm>
            <a:off x="0" y="1735795"/>
            <a:ext cx="9144000" cy="3042394"/>
          </a:xfrm>
          <a:prstGeom prst="rect">
            <a:avLst/>
          </a:prstGeom>
        </p:spPr>
      </p:pic>
      <p:sp>
        <p:nvSpPr>
          <p:cNvPr id="5" name="Rectangle 4"/>
          <p:cNvSpPr/>
          <p:nvPr/>
        </p:nvSpPr>
        <p:spPr>
          <a:xfrm>
            <a:off x="380955" y="5161347"/>
            <a:ext cx="8960269" cy="369332"/>
          </a:xfrm>
          <a:prstGeom prst="rect">
            <a:avLst/>
          </a:prstGeom>
        </p:spPr>
        <p:txBody>
          <a:bodyPr wrap="square">
            <a:spAutoFit/>
          </a:bodyPr>
          <a:lstStyle/>
          <a:p>
            <a:r>
              <a:rPr lang="en-GB" dirty="0">
                <a:solidFill>
                  <a:srgbClr val="000000"/>
                </a:solidFill>
                <a:latin typeface="Arial" panose="020B0604020202020204" pitchFamily="34" charset="0"/>
              </a:rPr>
              <a:t>Michael J. Crawley (2014) Statistics: an Introduction using R. Wiley-Blackwell</a:t>
            </a:r>
            <a:endParaRPr lang="en-GB" dirty="0"/>
          </a:p>
        </p:txBody>
      </p:sp>
      <p:sp>
        <p:nvSpPr>
          <p:cNvPr id="8" name="Rectangle 7">
            <a:extLst>
              <a:ext uri="{FF2B5EF4-FFF2-40B4-BE49-F238E27FC236}">
                <a16:creationId xmlns:a16="http://schemas.microsoft.com/office/drawing/2014/main" id="{83EF89EB-EB55-4370-B3D8-4DFBE383B9FE}"/>
              </a:ext>
            </a:extLst>
          </p:cNvPr>
          <p:cNvSpPr/>
          <p:nvPr/>
        </p:nvSpPr>
        <p:spPr>
          <a:xfrm>
            <a:off x="318977" y="883114"/>
            <a:ext cx="8102009" cy="400110"/>
          </a:xfrm>
          <a:prstGeom prst="rect">
            <a:avLst/>
          </a:prstGeom>
        </p:spPr>
        <p:txBody>
          <a:bodyPr wrap="square">
            <a:spAutoFit/>
          </a:bodyPr>
          <a:lstStyle/>
          <a:p>
            <a:r>
              <a:rPr lang="nb-NO" sz="2000" dirty="0">
                <a:solidFill>
                  <a:srgbClr val="000000"/>
                </a:solidFill>
                <a:latin typeface="Calibri" panose="020F0502020204030204" pitchFamily="34" charset="0"/>
              </a:rPr>
              <a:t>5) </a:t>
            </a:r>
            <a:r>
              <a:rPr lang="nb-NO" sz="2000" dirty="0" err="1">
                <a:solidFill>
                  <a:srgbClr val="000000"/>
                </a:solidFill>
                <a:latin typeface="Calibri" panose="020F0502020204030204" pitchFamily="34" charset="0"/>
              </a:rPr>
              <a:t>Recommended</a:t>
            </a:r>
            <a:r>
              <a:rPr lang="nb-NO" sz="2000" dirty="0">
                <a:solidFill>
                  <a:srgbClr val="000000"/>
                </a:solidFill>
                <a:latin typeface="Calibri" panose="020F0502020204030204" pitchFamily="34" charset="0"/>
              </a:rPr>
              <a:t> </a:t>
            </a:r>
            <a:r>
              <a:rPr lang="nb-NO" sz="2000" dirty="0" err="1">
                <a:solidFill>
                  <a:srgbClr val="000000"/>
                </a:solidFill>
                <a:latin typeface="Calibri" panose="020F0502020204030204" pitchFamily="34" charset="0"/>
              </a:rPr>
              <a:t>reading</a:t>
            </a:r>
            <a:endParaRPr lang="nb-NO" sz="2000" dirty="0">
              <a:solidFill>
                <a:srgbClr val="000000"/>
              </a:solidFill>
              <a:latin typeface="Calibri" panose="020F0502020204030204" pitchFamily="34" charset="0"/>
            </a:endParaRPr>
          </a:p>
        </p:txBody>
      </p:sp>
      <p:sp>
        <p:nvSpPr>
          <p:cNvPr id="10" name="Rectangle 9">
            <a:extLst>
              <a:ext uri="{FF2B5EF4-FFF2-40B4-BE49-F238E27FC236}">
                <a16:creationId xmlns:a16="http://schemas.microsoft.com/office/drawing/2014/main" id="{CE85F801-39FC-42F0-BC5D-B6F0B743C5BB}"/>
              </a:ext>
            </a:extLst>
          </p:cNvPr>
          <p:cNvSpPr/>
          <p:nvPr/>
        </p:nvSpPr>
        <p:spPr>
          <a:xfrm>
            <a:off x="122988" y="178296"/>
            <a:ext cx="8916237" cy="430887"/>
          </a:xfrm>
          <a:prstGeom prst="rect">
            <a:avLst/>
          </a:prstGeom>
        </p:spPr>
        <p:txBody>
          <a:bodyPr wrap="square">
            <a:spAutoFit/>
          </a:bodyPr>
          <a:lstStyle/>
          <a:p>
            <a:pPr algn="ctr"/>
            <a:r>
              <a:rPr lang="nb-NO" sz="2200" b="1" dirty="0" err="1">
                <a:solidFill>
                  <a:srgbClr val="000000"/>
                </a:solidFill>
                <a:latin typeface="Calibri" panose="020F0502020204030204" pitchFamily="34" charset="0"/>
              </a:rPr>
              <a:t>Finding</a:t>
            </a:r>
            <a:r>
              <a:rPr lang="nb-NO" sz="2200" b="1" dirty="0">
                <a:solidFill>
                  <a:srgbClr val="000000"/>
                </a:solidFill>
                <a:latin typeface="Calibri" panose="020F0502020204030204" pitchFamily="34" charset="0"/>
              </a:rPr>
              <a:t> </a:t>
            </a:r>
            <a:r>
              <a:rPr lang="nb-NO" sz="2200" b="1" dirty="0" err="1">
                <a:solidFill>
                  <a:srgbClr val="000000"/>
                </a:solidFill>
                <a:latin typeface="Calibri" panose="020F0502020204030204" pitchFamily="34" charset="0"/>
              </a:rPr>
              <a:t>help</a:t>
            </a:r>
            <a:r>
              <a:rPr lang="nb-NO" sz="2200" b="1" dirty="0">
                <a:solidFill>
                  <a:srgbClr val="000000"/>
                </a:solidFill>
                <a:latin typeface="Calibri" panose="020F0502020204030204" pitchFamily="34" charset="0"/>
              </a:rPr>
              <a:t> </a:t>
            </a:r>
            <a:r>
              <a:rPr lang="nb-NO" sz="2200" b="1" dirty="0" err="1">
                <a:solidFill>
                  <a:srgbClr val="000000"/>
                </a:solidFill>
                <a:latin typeface="Calibri" panose="020F0502020204030204" pitchFamily="34" charset="0"/>
              </a:rPr>
              <a:t>with</a:t>
            </a:r>
            <a:r>
              <a:rPr lang="nb-NO" sz="2200" b="1" dirty="0">
                <a:solidFill>
                  <a:srgbClr val="000000"/>
                </a:solidFill>
                <a:latin typeface="Calibri" panose="020F0502020204030204" pitchFamily="34" charset="0"/>
              </a:rPr>
              <a:t> R</a:t>
            </a:r>
          </a:p>
        </p:txBody>
      </p:sp>
      <p:sp>
        <p:nvSpPr>
          <p:cNvPr id="2" name="Slide Number Placeholder 1">
            <a:extLst>
              <a:ext uri="{FF2B5EF4-FFF2-40B4-BE49-F238E27FC236}">
                <a16:creationId xmlns:a16="http://schemas.microsoft.com/office/drawing/2014/main" id="{F4DD95F7-55FE-4E39-8957-0D03378E89BC}"/>
              </a:ext>
            </a:extLst>
          </p:cNvPr>
          <p:cNvSpPr>
            <a:spLocks noGrp="1"/>
          </p:cNvSpPr>
          <p:nvPr>
            <p:ph type="sldNum" sz="quarter" idx="10"/>
          </p:nvPr>
        </p:nvSpPr>
        <p:spPr/>
        <p:txBody>
          <a:bodyPr/>
          <a:lstStyle/>
          <a:p>
            <a:fld id="{8B524A7E-31A5-48EC-A9DB-A73A057130F8}" type="slidenum">
              <a:rPr lang="en-GB" smtClean="0"/>
              <a:t>45</a:t>
            </a:fld>
            <a:endParaRPr lang="en-GB"/>
          </a:p>
        </p:txBody>
      </p:sp>
    </p:spTree>
    <p:extLst>
      <p:ext uri="{BB962C8B-B14F-4D97-AF65-F5344CB8AC3E}">
        <p14:creationId xmlns:p14="http://schemas.microsoft.com/office/powerpoint/2010/main" val="191638476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41633" y="2998113"/>
            <a:ext cx="5558342" cy="861774"/>
          </a:xfrm>
          <a:prstGeom prst="rect">
            <a:avLst/>
          </a:prstGeom>
          <a:noFill/>
        </p:spPr>
        <p:txBody>
          <a:bodyPr wrap="square" rtlCol="0">
            <a:spAutoFit/>
          </a:bodyPr>
          <a:lstStyle/>
          <a:p>
            <a:r>
              <a:rPr lang="nb-NO" sz="5000" dirty="0"/>
              <a:t>Good </a:t>
            </a:r>
            <a:r>
              <a:rPr lang="nb-NO" sz="5000" dirty="0" err="1"/>
              <a:t>luck</a:t>
            </a:r>
            <a:r>
              <a:rPr lang="nb-NO" sz="5000" dirty="0"/>
              <a:t> </a:t>
            </a:r>
            <a:r>
              <a:rPr lang="nb-NO" sz="5000" dirty="0" err="1"/>
              <a:t>with</a:t>
            </a:r>
            <a:r>
              <a:rPr lang="nb-NO" sz="5000" dirty="0"/>
              <a:t> R!</a:t>
            </a:r>
            <a:endParaRPr lang="en-GB" sz="5000" dirty="0"/>
          </a:p>
        </p:txBody>
      </p:sp>
      <p:pic>
        <p:nvPicPr>
          <p:cNvPr id="4" name="Picture 3"/>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744025" y="2376271"/>
            <a:ext cx="1113865" cy="863245"/>
          </a:xfrm>
          <a:prstGeom prst="rect">
            <a:avLst/>
          </a:prstGeom>
        </p:spPr>
      </p:pic>
      <p:pic>
        <p:nvPicPr>
          <p:cNvPr id="5" name="Picture 4"/>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891711" y="3731485"/>
            <a:ext cx="1051582" cy="1051582"/>
          </a:xfrm>
          <a:prstGeom prst="rect">
            <a:avLst/>
          </a:prstGeom>
        </p:spPr>
      </p:pic>
      <p:sp>
        <p:nvSpPr>
          <p:cNvPr id="3" name="Slide Number Placeholder 2">
            <a:extLst>
              <a:ext uri="{FF2B5EF4-FFF2-40B4-BE49-F238E27FC236}">
                <a16:creationId xmlns:a16="http://schemas.microsoft.com/office/drawing/2014/main" id="{42E25F83-71F6-4205-90DC-F47EEE0ABE7B}"/>
              </a:ext>
            </a:extLst>
          </p:cNvPr>
          <p:cNvSpPr>
            <a:spLocks noGrp="1"/>
          </p:cNvSpPr>
          <p:nvPr>
            <p:ph type="sldNum" sz="quarter" idx="10"/>
          </p:nvPr>
        </p:nvSpPr>
        <p:spPr/>
        <p:txBody>
          <a:bodyPr/>
          <a:lstStyle/>
          <a:p>
            <a:fld id="{8B524A7E-31A5-48EC-A9DB-A73A057130F8}" type="slidenum">
              <a:rPr lang="en-GB" smtClean="0"/>
              <a:t>46</a:t>
            </a:fld>
            <a:endParaRPr lang="en-GB"/>
          </a:p>
        </p:txBody>
      </p:sp>
    </p:spTree>
    <p:extLst>
      <p:ext uri="{BB962C8B-B14F-4D97-AF65-F5344CB8AC3E}">
        <p14:creationId xmlns:p14="http://schemas.microsoft.com/office/powerpoint/2010/main" val="1439745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7134048" y="134571"/>
            <a:ext cx="1113865" cy="863245"/>
          </a:xfrm>
          <a:prstGeom prst="rect">
            <a:avLst/>
          </a:prstGeom>
        </p:spPr>
      </p:pic>
      <p:sp>
        <p:nvSpPr>
          <p:cNvPr id="7" name="Rectangle 6"/>
          <p:cNvSpPr/>
          <p:nvPr/>
        </p:nvSpPr>
        <p:spPr>
          <a:xfrm>
            <a:off x="117655" y="158306"/>
            <a:ext cx="7857108" cy="6309420"/>
          </a:xfrm>
          <a:prstGeom prst="rect">
            <a:avLst/>
          </a:prstGeom>
        </p:spPr>
        <p:txBody>
          <a:bodyPr wrap="square">
            <a:spAutoFit/>
          </a:bodyPr>
          <a:lstStyle/>
          <a:p>
            <a:pPr algn="ctr"/>
            <a:r>
              <a:rPr lang="nb-NO" sz="2200" b="1" dirty="0" err="1">
                <a:solidFill>
                  <a:srgbClr val="000000"/>
                </a:solidFill>
                <a:latin typeface="Calibri" panose="020F0502020204030204" pitchFamily="34" charset="0"/>
              </a:rPr>
              <a:t>Why</a:t>
            </a:r>
            <a:r>
              <a:rPr lang="nb-NO" sz="2200" b="1" dirty="0">
                <a:solidFill>
                  <a:srgbClr val="000000"/>
                </a:solidFill>
                <a:latin typeface="Calibri" panose="020F0502020204030204" pitchFamily="34" charset="0"/>
              </a:rPr>
              <a:t> do </a:t>
            </a:r>
            <a:r>
              <a:rPr lang="nb-NO" sz="2200" b="1" dirty="0" err="1">
                <a:solidFill>
                  <a:srgbClr val="000000"/>
                </a:solidFill>
                <a:latin typeface="Calibri" panose="020F0502020204030204" pitchFamily="34" charset="0"/>
              </a:rPr>
              <a:t>we</a:t>
            </a:r>
            <a:r>
              <a:rPr lang="nb-NO" sz="2200" b="1" dirty="0">
                <a:solidFill>
                  <a:srgbClr val="000000"/>
                </a:solidFill>
                <a:latin typeface="Calibri" panose="020F0502020204030204" pitchFamily="34" charset="0"/>
              </a:rPr>
              <a:t> </a:t>
            </a:r>
            <a:r>
              <a:rPr lang="nb-NO" sz="2200" b="1" dirty="0" err="1">
                <a:solidFill>
                  <a:srgbClr val="000000"/>
                </a:solidFill>
                <a:latin typeface="Calibri" panose="020F0502020204030204" pitchFamily="34" charset="0"/>
              </a:rPr>
              <a:t>need</a:t>
            </a:r>
            <a:r>
              <a:rPr lang="nb-NO" sz="2200" b="1" dirty="0">
                <a:solidFill>
                  <a:srgbClr val="000000"/>
                </a:solidFill>
                <a:latin typeface="Calibri" panose="020F0502020204030204" pitchFamily="34" charset="0"/>
              </a:rPr>
              <a:t> R and </a:t>
            </a:r>
            <a:r>
              <a:rPr lang="nb-NO" sz="2200" b="1" dirty="0" err="1">
                <a:solidFill>
                  <a:srgbClr val="000000"/>
                </a:solidFill>
                <a:latin typeface="Calibri" panose="020F0502020204030204" pitchFamily="34" charset="0"/>
              </a:rPr>
              <a:t>Rstudio</a:t>
            </a:r>
            <a:r>
              <a:rPr lang="nb-NO" sz="2200" b="1" dirty="0">
                <a:solidFill>
                  <a:srgbClr val="000000"/>
                </a:solidFill>
                <a:latin typeface="Calibri" panose="020F0502020204030204" pitchFamily="34" charset="0"/>
              </a:rPr>
              <a:t>?</a:t>
            </a:r>
          </a:p>
          <a:p>
            <a:pPr marL="342900" indent="-342900">
              <a:buFont typeface="Arial" panose="020B0604020202020204" pitchFamily="34" charset="0"/>
              <a:buChar char="•"/>
            </a:pPr>
            <a:endParaRPr lang="fr-FR" sz="2000" dirty="0"/>
          </a:p>
          <a:p>
            <a:endParaRPr lang="fr-FR" sz="2000" dirty="0"/>
          </a:p>
          <a:p>
            <a:pPr marL="342900" indent="-342900">
              <a:buFont typeface="Arial" panose="020B0604020202020204" pitchFamily="34" charset="0"/>
              <a:buChar char="•"/>
            </a:pPr>
            <a:r>
              <a:rPr lang="fr-FR" sz="2000" dirty="0"/>
              <a:t>R has a </a:t>
            </a:r>
            <a:r>
              <a:rPr lang="fr-FR" sz="2000" dirty="0" err="1"/>
              <a:t>steep</a:t>
            </a:r>
            <a:r>
              <a:rPr lang="fr-FR" sz="2000" dirty="0"/>
              <a:t> </a:t>
            </a:r>
            <a:r>
              <a:rPr lang="fr-FR" sz="2000" dirty="0" err="1"/>
              <a:t>learning</a:t>
            </a:r>
            <a:r>
              <a:rPr lang="fr-FR" sz="2000" dirty="0"/>
              <a:t> </a:t>
            </a:r>
            <a:r>
              <a:rPr lang="fr-FR" sz="2000" dirty="0" err="1"/>
              <a:t>curve</a:t>
            </a:r>
            <a:r>
              <a:rPr lang="fr-FR" sz="2000" dirty="0"/>
              <a:t> - comparable to </a:t>
            </a:r>
            <a:r>
              <a:rPr lang="fr-FR" sz="2000" dirty="0" err="1"/>
              <a:t>learning</a:t>
            </a:r>
            <a:r>
              <a:rPr lang="fr-FR" sz="2000" dirty="0"/>
              <a:t> a new </a:t>
            </a:r>
            <a:r>
              <a:rPr lang="fr-FR" sz="2000" dirty="0" err="1"/>
              <a:t>language</a:t>
            </a:r>
            <a:r>
              <a:rPr lang="fr-FR" sz="2000" dirty="0"/>
              <a:t>. </a:t>
            </a:r>
          </a:p>
          <a:p>
            <a:pPr marL="342900" indent="-342900">
              <a:buFont typeface="Arial" panose="020B0604020202020204" pitchFamily="34" charset="0"/>
              <a:buChar char="•"/>
            </a:pPr>
            <a:endParaRPr lang="fr-FR" sz="2000" dirty="0"/>
          </a:p>
          <a:p>
            <a:pPr marL="342900" indent="-342900">
              <a:buFont typeface="Arial" panose="020B0604020202020204" pitchFamily="34" charset="0"/>
              <a:buChar char="•"/>
            </a:pPr>
            <a:endParaRPr lang="fr-FR" sz="2000" dirty="0"/>
          </a:p>
          <a:p>
            <a:pPr marL="342900" indent="-342900">
              <a:buFont typeface="Arial" panose="020B0604020202020204" pitchFamily="34" charset="0"/>
              <a:buChar char="•"/>
            </a:pPr>
            <a:r>
              <a:rPr lang="fr-FR" sz="2000" dirty="0" err="1"/>
              <a:t>However</a:t>
            </a:r>
            <a:r>
              <a:rPr lang="fr-FR" sz="2000" dirty="0"/>
              <a:t>, </a:t>
            </a:r>
            <a:r>
              <a:rPr lang="fr-FR" sz="2000" dirty="0" err="1"/>
              <a:t>with</a:t>
            </a:r>
            <a:r>
              <a:rPr lang="fr-FR" sz="2000" dirty="0"/>
              <a:t> </a:t>
            </a:r>
            <a:r>
              <a:rPr lang="fr-FR" sz="2000" dirty="0" err="1"/>
              <a:t>relatively</a:t>
            </a:r>
            <a:r>
              <a:rPr lang="fr-FR" sz="2000" dirty="0"/>
              <a:t> </a:t>
            </a:r>
            <a:r>
              <a:rPr lang="fr-FR" sz="2000" dirty="0" err="1"/>
              <a:t>little</a:t>
            </a:r>
            <a:r>
              <a:rPr lang="fr-FR" sz="2000" dirty="0"/>
              <a:t> </a:t>
            </a:r>
            <a:r>
              <a:rPr lang="fr-FR" sz="2000" dirty="0" err="1"/>
              <a:t>knowledge</a:t>
            </a:r>
            <a:r>
              <a:rPr lang="fr-FR" sz="2000" dirty="0"/>
              <a:t> about R, </a:t>
            </a:r>
            <a:r>
              <a:rPr lang="fr-FR" sz="2000" dirty="0" err="1"/>
              <a:t>you</a:t>
            </a:r>
            <a:r>
              <a:rPr lang="fr-FR" sz="2000" dirty="0"/>
              <a:t> </a:t>
            </a:r>
            <a:r>
              <a:rPr lang="fr-FR" sz="2000" dirty="0" err="1"/>
              <a:t>will</a:t>
            </a:r>
            <a:r>
              <a:rPr lang="fr-FR" sz="2000" dirty="0"/>
              <a:t> </a:t>
            </a:r>
            <a:r>
              <a:rPr lang="fr-FR" sz="2000" dirty="0" err="1"/>
              <a:t>be</a:t>
            </a:r>
            <a:r>
              <a:rPr lang="fr-FR" sz="2000" dirty="0"/>
              <a:t> able to do a lot of </a:t>
            </a:r>
            <a:r>
              <a:rPr lang="fr-FR" sz="2000" dirty="0" err="1"/>
              <a:t>useful</a:t>
            </a:r>
            <a:r>
              <a:rPr lang="fr-FR" sz="2000" dirty="0"/>
              <a:t> </a:t>
            </a:r>
            <a:r>
              <a:rPr lang="fr-FR" sz="2000" dirty="0" err="1"/>
              <a:t>stuff</a:t>
            </a:r>
            <a:r>
              <a:rPr lang="fr-FR" sz="2000" dirty="0"/>
              <a:t>. </a:t>
            </a:r>
          </a:p>
          <a:p>
            <a:endParaRPr lang="fr-FR" sz="2000" dirty="0"/>
          </a:p>
          <a:p>
            <a:endParaRPr lang="en-GB" sz="2000" dirty="0"/>
          </a:p>
          <a:p>
            <a:pPr marL="342900" indent="-342900">
              <a:buFont typeface="Arial" panose="020B0604020202020204" pitchFamily="34" charset="0"/>
              <a:buChar char="•"/>
            </a:pPr>
            <a:r>
              <a:rPr lang="en-GB" sz="2000" dirty="0"/>
              <a:t>Once you get used to R, you likely don’t need any other statistical software for your bachelor, master or doctoral studies.</a:t>
            </a:r>
          </a:p>
          <a:p>
            <a:pPr marL="342900" indent="-342900">
              <a:buFont typeface="Arial" panose="020B0604020202020204" pitchFamily="34" charset="0"/>
              <a:buChar char="•"/>
            </a:pPr>
            <a:endParaRPr lang="en-GB" sz="2000" dirty="0"/>
          </a:p>
          <a:p>
            <a:endParaRPr lang="en-GB" sz="2000" dirty="0"/>
          </a:p>
          <a:p>
            <a:endParaRPr lang="en-GB" sz="2000" dirty="0"/>
          </a:p>
          <a:p>
            <a:endParaRPr lang="en-GB" sz="2000" dirty="0"/>
          </a:p>
          <a:p>
            <a:endParaRPr lang="en-GB" sz="2000" dirty="0"/>
          </a:p>
          <a:p>
            <a:endParaRPr lang="en-GB" sz="2000" dirty="0"/>
          </a:p>
          <a:p>
            <a:r>
              <a:rPr lang="fr-FR" sz="1400" dirty="0"/>
              <a:t>P.S: </a:t>
            </a:r>
            <a:r>
              <a:rPr lang="en-US" sz="1400" dirty="0"/>
              <a:t>An alternative to R/</a:t>
            </a:r>
            <a:r>
              <a:rPr lang="en-US" sz="1400" dirty="0" err="1"/>
              <a:t>Rstudio</a:t>
            </a:r>
            <a:r>
              <a:rPr lang="en-US" sz="1400" dirty="0"/>
              <a:t> could be Python. R/</a:t>
            </a:r>
            <a:r>
              <a:rPr lang="en-US" sz="1400" dirty="0" err="1"/>
              <a:t>Rstudio</a:t>
            </a:r>
            <a:r>
              <a:rPr lang="en-US" sz="1400" dirty="0"/>
              <a:t> is more used by researchers for data exploration and statistics, while Python is more used by programmers. For a full comparison, check </a:t>
            </a:r>
            <a:r>
              <a:rPr lang="en-US" sz="1400" dirty="0">
                <a:hlinkClick r:id="rId4"/>
              </a:rPr>
              <a:t>https://www.datacamp.com/community/tutorials/r-or-python-for-data-analysis</a:t>
            </a:r>
            <a:endParaRPr lang="en-US" sz="1400" dirty="0"/>
          </a:p>
        </p:txBody>
      </p:sp>
      <p:pic>
        <p:nvPicPr>
          <p:cNvPr id="5" name="Picture 4"/>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7974763" y="1097563"/>
            <a:ext cx="1051582" cy="1051582"/>
          </a:xfrm>
          <a:prstGeom prst="rect">
            <a:avLst/>
          </a:prstGeom>
        </p:spPr>
      </p:pic>
      <p:sp>
        <p:nvSpPr>
          <p:cNvPr id="2" name="Slide Number Placeholder 1">
            <a:extLst>
              <a:ext uri="{FF2B5EF4-FFF2-40B4-BE49-F238E27FC236}">
                <a16:creationId xmlns:a16="http://schemas.microsoft.com/office/drawing/2014/main" id="{5BF9DDA3-2B08-48FC-A99A-29CF597F7DE6}"/>
              </a:ext>
            </a:extLst>
          </p:cNvPr>
          <p:cNvSpPr>
            <a:spLocks noGrp="1"/>
          </p:cNvSpPr>
          <p:nvPr>
            <p:ph type="sldNum" sz="quarter" idx="10"/>
          </p:nvPr>
        </p:nvSpPr>
        <p:spPr/>
        <p:txBody>
          <a:bodyPr/>
          <a:lstStyle/>
          <a:p>
            <a:fld id="{8B524A7E-31A5-48EC-A9DB-A73A057130F8}" type="slidenum">
              <a:rPr lang="en-GB" smtClean="0"/>
              <a:t>5</a:t>
            </a:fld>
            <a:endParaRPr lang="en-GB"/>
          </a:p>
        </p:txBody>
      </p:sp>
    </p:spTree>
    <p:extLst>
      <p:ext uri="{BB962C8B-B14F-4D97-AF65-F5344CB8AC3E}">
        <p14:creationId xmlns:p14="http://schemas.microsoft.com/office/powerpoint/2010/main" val="1658812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8B524A7E-31A5-48EC-A9DB-A73A057130F8}" type="slidenum">
              <a:rPr lang="en-GB" smtClean="0"/>
              <a:t>6</a:t>
            </a:fld>
            <a:endParaRPr lang="en-GB"/>
          </a:p>
        </p:txBody>
      </p:sp>
      <p:sp>
        <p:nvSpPr>
          <p:cNvPr id="5" name="Rectangle 4"/>
          <p:cNvSpPr/>
          <p:nvPr/>
        </p:nvSpPr>
        <p:spPr>
          <a:xfrm>
            <a:off x="109729" y="133473"/>
            <a:ext cx="6426538" cy="6524863"/>
          </a:xfrm>
          <a:prstGeom prst="rect">
            <a:avLst/>
          </a:prstGeom>
        </p:spPr>
        <p:txBody>
          <a:bodyPr wrap="square">
            <a:spAutoFit/>
          </a:bodyPr>
          <a:lstStyle/>
          <a:p>
            <a:r>
              <a:rPr lang="nb-NO" sz="2200" b="1" dirty="0" err="1">
                <a:solidFill>
                  <a:srgbClr val="000000"/>
                </a:solidFill>
                <a:latin typeface="Calibri" panose="020F0502020204030204" pitchFamily="34" charset="0"/>
              </a:rPr>
              <a:t>Today’s</a:t>
            </a:r>
            <a:r>
              <a:rPr lang="nb-NO" sz="2200" b="1" dirty="0">
                <a:solidFill>
                  <a:srgbClr val="000000"/>
                </a:solidFill>
                <a:latin typeface="Calibri" panose="020F0502020204030204" pitchFamily="34" charset="0"/>
              </a:rPr>
              <a:t> purpose</a:t>
            </a:r>
          </a:p>
          <a:p>
            <a:endParaRPr lang="nb-NO" sz="2200" b="1" dirty="0">
              <a:solidFill>
                <a:srgbClr val="000000"/>
              </a:solidFill>
              <a:latin typeface="Calibri" panose="020F0502020204030204" pitchFamily="34" charset="0"/>
            </a:endParaRPr>
          </a:p>
          <a:p>
            <a:pPr marL="342900" indent="-342900">
              <a:buFont typeface="Arial" panose="020B0604020202020204" pitchFamily="34" charset="0"/>
              <a:buChar char="•"/>
            </a:pPr>
            <a:r>
              <a:rPr lang="nb-NO" sz="2200" dirty="0">
                <a:solidFill>
                  <a:srgbClr val="000000"/>
                </a:solidFill>
                <a:latin typeface="Calibri" panose="020F0502020204030204" pitchFamily="34" charset="0"/>
              </a:rPr>
              <a:t>How to </a:t>
            </a:r>
            <a:r>
              <a:rPr lang="nb-NO" sz="2200" dirty="0" err="1">
                <a:solidFill>
                  <a:srgbClr val="000000"/>
                </a:solidFill>
                <a:latin typeface="Calibri" panose="020F0502020204030204" pitchFamily="34" charset="0"/>
              </a:rPr>
              <a:t>install</a:t>
            </a:r>
            <a:r>
              <a:rPr lang="nb-NO" sz="2200" dirty="0">
                <a:solidFill>
                  <a:srgbClr val="000000"/>
                </a:solidFill>
                <a:latin typeface="Calibri" panose="020F0502020204030204" pitchFamily="34" charset="0"/>
              </a:rPr>
              <a:t> R and </a:t>
            </a:r>
            <a:r>
              <a:rPr lang="nb-NO" sz="2200" dirty="0" err="1">
                <a:solidFill>
                  <a:srgbClr val="000000"/>
                </a:solidFill>
                <a:latin typeface="Calibri" panose="020F0502020204030204" pitchFamily="34" charset="0"/>
              </a:rPr>
              <a:t>Rstudio</a:t>
            </a:r>
            <a:endParaRPr lang="nb-NO" sz="2200" dirty="0">
              <a:solidFill>
                <a:srgbClr val="000000"/>
              </a:solidFill>
              <a:latin typeface="Calibri" panose="020F0502020204030204" pitchFamily="34" charset="0"/>
            </a:endParaRPr>
          </a:p>
          <a:p>
            <a:endParaRPr lang="nb-NO" sz="2200" dirty="0">
              <a:solidFill>
                <a:srgbClr val="000000"/>
              </a:solidFill>
              <a:latin typeface="Calibri" panose="020F0502020204030204" pitchFamily="34" charset="0"/>
            </a:endParaRPr>
          </a:p>
          <a:p>
            <a:pPr marL="342900" indent="-342900">
              <a:buFont typeface="Arial" panose="020B0604020202020204" pitchFamily="34" charset="0"/>
              <a:buChar char="•"/>
            </a:pPr>
            <a:r>
              <a:rPr lang="nb-NO" sz="2200" dirty="0">
                <a:solidFill>
                  <a:srgbClr val="000000"/>
                </a:solidFill>
                <a:latin typeface="Calibri" panose="020F0502020204030204" pitchFamily="34" charset="0"/>
              </a:rPr>
              <a:t>R file types</a:t>
            </a:r>
          </a:p>
          <a:p>
            <a:pPr marL="342900" indent="-342900">
              <a:buFont typeface="Arial" panose="020B0604020202020204" pitchFamily="34" charset="0"/>
              <a:buChar char="•"/>
            </a:pPr>
            <a:endParaRPr lang="nb-NO" sz="2200" dirty="0">
              <a:solidFill>
                <a:srgbClr val="000000"/>
              </a:solidFill>
              <a:latin typeface="Calibri" panose="020F0502020204030204" pitchFamily="34" charset="0"/>
            </a:endParaRPr>
          </a:p>
          <a:p>
            <a:pPr marL="342900" indent="-342900">
              <a:buFont typeface="Arial" panose="020B0604020202020204" pitchFamily="34" charset="0"/>
              <a:buChar char="•"/>
            </a:pPr>
            <a:r>
              <a:rPr lang="nb-NO" sz="2200" dirty="0">
                <a:solidFill>
                  <a:srgbClr val="000000"/>
                </a:solidFill>
                <a:latin typeface="Calibri" panose="020F0502020204030204" pitchFamily="34" charset="0"/>
              </a:rPr>
              <a:t>How to </a:t>
            </a:r>
            <a:r>
              <a:rPr lang="nb-NO" sz="2200" dirty="0" err="1">
                <a:solidFill>
                  <a:srgbClr val="000000"/>
                </a:solidFill>
                <a:latin typeface="Calibri" panose="020F0502020204030204" pitchFamily="34" charset="0"/>
              </a:rPr>
              <a:t>launch</a:t>
            </a:r>
            <a:r>
              <a:rPr lang="nb-NO" sz="2200" dirty="0">
                <a:solidFill>
                  <a:srgbClr val="000000"/>
                </a:solidFill>
                <a:latin typeface="Calibri" panose="020F0502020204030204" pitchFamily="34" charset="0"/>
              </a:rPr>
              <a:t> </a:t>
            </a:r>
            <a:r>
              <a:rPr lang="nb-NO" sz="2200" dirty="0" err="1">
                <a:solidFill>
                  <a:srgbClr val="000000"/>
                </a:solidFill>
                <a:latin typeface="Calibri" panose="020F0502020204030204" pitchFamily="34" charset="0"/>
              </a:rPr>
              <a:t>Rstudio</a:t>
            </a:r>
            <a:endParaRPr lang="nb-NO" sz="2200" dirty="0">
              <a:solidFill>
                <a:srgbClr val="000000"/>
              </a:solidFill>
              <a:latin typeface="Calibri" panose="020F0502020204030204" pitchFamily="34" charset="0"/>
            </a:endParaRPr>
          </a:p>
          <a:p>
            <a:pPr marL="342900" indent="-342900">
              <a:buFont typeface="Arial" panose="020B0604020202020204" pitchFamily="34" charset="0"/>
              <a:buChar char="•"/>
            </a:pPr>
            <a:endParaRPr lang="nb-NO" sz="2200" dirty="0">
              <a:solidFill>
                <a:srgbClr val="000000"/>
              </a:solidFill>
              <a:latin typeface="Calibri" panose="020F0502020204030204" pitchFamily="34" charset="0"/>
            </a:endParaRPr>
          </a:p>
          <a:p>
            <a:pPr marL="342900" indent="-342900">
              <a:buFont typeface="Arial" panose="020B0604020202020204" pitchFamily="34" charset="0"/>
              <a:buChar char="•"/>
            </a:pPr>
            <a:r>
              <a:rPr lang="nb-NO" sz="2200" dirty="0">
                <a:solidFill>
                  <a:srgbClr val="000000"/>
                </a:solidFill>
                <a:latin typeface="Calibri" panose="020F0502020204030204" pitchFamily="34" charset="0"/>
              </a:rPr>
              <a:t>How to </a:t>
            </a:r>
            <a:r>
              <a:rPr lang="nb-NO" sz="2200" dirty="0" err="1">
                <a:solidFill>
                  <a:srgbClr val="000000"/>
                </a:solidFill>
                <a:latin typeface="Calibri" panose="020F0502020204030204" pitchFamily="34" charset="0"/>
              </a:rPr>
              <a:t>use</a:t>
            </a:r>
            <a:r>
              <a:rPr lang="nb-NO" sz="2200" dirty="0">
                <a:solidFill>
                  <a:srgbClr val="000000"/>
                </a:solidFill>
                <a:latin typeface="Calibri" panose="020F0502020204030204" pitchFamily="34" charset="0"/>
              </a:rPr>
              <a:t> </a:t>
            </a:r>
            <a:r>
              <a:rPr lang="nb-NO" sz="2200" dirty="0" err="1">
                <a:solidFill>
                  <a:srgbClr val="000000"/>
                </a:solidFill>
                <a:latin typeface="Calibri" panose="020F0502020204030204" pitchFamily="34" charset="0"/>
              </a:rPr>
              <a:t>Rstudio</a:t>
            </a:r>
            <a:endParaRPr lang="nb-NO" sz="2200" dirty="0">
              <a:solidFill>
                <a:srgbClr val="000000"/>
              </a:solidFill>
              <a:latin typeface="Calibri" panose="020F0502020204030204" pitchFamily="34" charset="0"/>
            </a:endParaRPr>
          </a:p>
          <a:p>
            <a:pPr marL="342900" indent="-342900">
              <a:buFont typeface="Arial" panose="020B0604020202020204" pitchFamily="34" charset="0"/>
              <a:buChar char="•"/>
            </a:pPr>
            <a:endParaRPr lang="nb-NO" sz="2200" dirty="0">
              <a:solidFill>
                <a:srgbClr val="000000"/>
              </a:solidFill>
              <a:latin typeface="Calibri" panose="020F0502020204030204" pitchFamily="34" charset="0"/>
            </a:endParaRPr>
          </a:p>
          <a:p>
            <a:pPr marL="342900" indent="-342900">
              <a:buFont typeface="Arial" panose="020B0604020202020204" pitchFamily="34" charset="0"/>
              <a:buChar char="•"/>
            </a:pPr>
            <a:r>
              <a:rPr lang="nb-NO" sz="2200" dirty="0">
                <a:solidFill>
                  <a:srgbClr val="000000"/>
                </a:solidFill>
                <a:latin typeface="Calibri" panose="020F0502020204030204" pitchFamily="34" charset="0"/>
              </a:rPr>
              <a:t>The R </a:t>
            </a:r>
            <a:r>
              <a:rPr lang="nb-NO" sz="2200" dirty="0" err="1">
                <a:solidFill>
                  <a:srgbClr val="000000"/>
                </a:solidFill>
                <a:latin typeface="Calibri" panose="020F0502020204030204" pitchFamily="34" charset="0"/>
              </a:rPr>
              <a:t>language</a:t>
            </a:r>
            <a:endParaRPr lang="nb-NO" sz="2200" dirty="0">
              <a:solidFill>
                <a:srgbClr val="000000"/>
              </a:solidFill>
              <a:latin typeface="Calibri" panose="020F0502020204030204" pitchFamily="34" charset="0"/>
            </a:endParaRPr>
          </a:p>
          <a:p>
            <a:pPr marL="342900" indent="-342900">
              <a:buFont typeface="Arial" panose="020B0604020202020204" pitchFamily="34" charset="0"/>
              <a:buChar char="•"/>
            </a:pPr>
            <a:endParaRPr lang="nb-NO" sz="2200" dirty="0">
              <a:solidFill>
                <a:srgbClr val="000000"/>
              </a:solidFill>
              <a:latin typeface="Calibri" panose="020F0502020204030204" pitchFamily="34" charset="0"/>
            </a:endParaRPr>
          </a:p>
          <a:p>
            <a:pPr marL="342900" indent="-342900">
              <a:buFont typeface="Arial" panose="020B0604020202020204" pitchFamily="34" charset="0"/>
              <a:buChar char="•"/>
            </a:pPr>
            <a:r>
              <a:rPr lang="nb-NO" sz="2200" dirty="0">
                <a:solidFill>
                  <a:srgbClr val="000000"/>
                </a:solidFill>
                <a:latin typeface="Calibri" panose="020F0502020204030204" pitchFamily="34" charset="0"/>
              </a:rPr>
              <a:t>How to </a:t>
            </a:r>
            <a:r>
              <a:rPr lang="nb-NO" sz="2200" dirty="0" err="1">
                <a:solidFill>
                  <a:srgbClr val="000000"/>
                </a:solidFill>
                <a:latin typeface="Calibri" panose="020F0502020204030204" pitchFamily="34" charset="0"/>
              </a:rPr>
              <a:t>overview</a:t>
            </a:r>
            <a:r>
              <a:rPr lang="nb-NO" sz="2200" dirty="0">
                <a:solidFill>
                  <a:srgbClr val="000000"/>
                </a:solidFill>
                <a:latin typeface="Calibri" panose="020F0502020204030204" pitchFamily="34" charset="0"/>
              </a:rPr>
              <a:t> files and </a:t>
            </a:r>
            <a:r>
              <a:rPr lang="nb-NO" sz="2200" dirty="0" err="1">
                <a:solidFill>
                  <a:srgbClr val="000000"/>
                </a:solidFill>
                <a:latin typeface="Calibri" panose="020F0502020204030204" pitchFamily="34" charset="0"/>
              </a:rPr>
              <a:t>results</a:t>
            </a:r>
            <a:r>
              <a:rPr lang="nb-NO" sz="2200" dirty="0">
                <a:solidFill>
                  <a:srgbClr val="000000"/>
                </a:solidFill>
                <a:latin typeface="Calibri" panose="020F0502020204030204" pitchFamily="34" charset="0"/>
              </a:rPr>
              <a:t> in R</a:t>
            </a:r>
          </a:p>
          <a:p>
            <a:pPr marL="342900" indent="-342900">
              <a:buFont typeface="Arial" panose="020B0604020202020204" pitchFamily="34" charset="0"/>
              <a:buChar char="•"/>
            </a:pPr>
            <a:endParaRPr lang="nb-NO" sz="2200" dirty="0">
              <a:solidFill>
                <a:srgbClr val="000000"/>
              </a:solidFill>
              <a:latin typeface="Calibri" panose="020F0502020204030204" pitchFamily="34" charset="0"/>
            </a:endParaRPr>
          </a:p>
          <a:p>
            <a:pPr marL="342900" indent="-342900">
              <a:buFont typeface="Arial" panose="020B0604020202020204" pitchFamily="34" charset="0"/>
              <a:buChar char="•"/>
            </a:pPr>
            <a:r>
              <a:rPr lang="nb-NO" sz="2200" dirty="0">
                <a:solidFill>
                  <a:srgbClr val="000000"/>
                </a:solidFill>
                <a:latin typeface="Calibri" panose="020F0502020204030204" pitchFamily="34" charset="0"/>
              </a:rPr>
              <a:t>R </a:t>
            </a:r>
            <a:r>
              <a:rPr lang="nb-NO" sz="2200" dirty="0" err="1">
                <a:solidFill>
                  <a:srgbClr val="000000"/>
                </a:solidFill>
                <a:latin typeface="Calibri" panose="020F0502020204030204" pitchFamily="34" charset="0"/>
              </a:rPr>
              <a:t>packages</a:t>
            </a:r>
            <a:r>
              <a:rPr lang="nb-NO" sz="2200" dirty="0">
                <a:solidFill>
                  <a:srgbClr val="000000"/>
                </a:solidFill>
                <a:latin typeface="Calibri" panose="020F0502020204030204" pitchFamily="34" charset="0"/>
              </a:rPr>
              <a:t> («</a:t>
            </a:r>
            <a:r>
              <a:rPr lang="nb-NO" sz="2200" dirty="0" err="1">
                <a:solidFill>
                  <a:srgbClr val="000000"/>
                </a:solidFill>
                <a:latin typeface="Calibri" panose="020F0502020204030204" pitchFamily="34" charset="0"/>
              </a:rPr>
              <a:t>libraries</a:t>
            </a:r>
            <a:r>
              <a:rPr lang="nb-NO" sz="2200" dirty="0">
                <a:solidFill>
                  <a:srgbClr val="000000"/>
                </a:solidFill>
                <a:latin typeface="Calibri" panose="020F0502020204030204" pitchFamily="34" charset="0"/>
              </a:rPr>
              <a:t>»)</a:t>
            </a:r>
          </a:p>
          <a:p>
            <a:pPr marL="342900" indent="-342900">
              <a:buFont typeface="Arial" panose="020B0604020202020204" pitchFamily="34" charset="0"/>
              <a:buChar char="•"/>
            </a:pPr>
            <a:endParaRPr lang="nb-NO" sz="2200" dirty="0">
              <a:solidFill>
                <a:srgbClr val="000000"/>
              </a:solidFill>
              <a:latin typeface="Calibri" panose="020F0502020204030204" pitchFamily="34" charset="0"/>
            </a:endParaRPr>
          </a:p>
          <a:p>
            <a:pPr marL="342900" indent="-342900">
              <a:buFont typeface="Arial" panose="020B0604020202020204" pitchFamily="34" charset="0"/>
              <a:buChar char="•"/>
            </a:pPr>
            <a:r>
              <a:rPr lang="nb-NO" sz="2200" dirty="0">
                <a:solidFill>
                  <a:srgbClr val="000000"/>
                </a:solidFill>
                <a:latin typeface="Calibri" panose="020F0502020204030204" pitchFamily="34" charset="0"/>
              </a:rPr>
              <a:t>How to </a:t>
            </a:r>
            <a:r>
              <a:rPr lang="nb-NO" sz="2200" dirty="0" err="1">
                <a:solidFill>
                  <a:srgbClr val="000000"/>
                </a:solidFill>
                <a:latin typeface="Calibri" panose="020F0502020204030204" pitchFamily="34" charset="0"/>
              </a:rPr>
              <a:t>maintain</a:t>
            </a:r>
            <a:r>
              <a:rPr lang="nb-NO" sz="2200" dirty="0">
                <a:solidFill>
                  <a:srgbClr val="000000"/>
                </a:solidFill>
                <a:latin typeface="Calibri" panose="020F0502020204030204" pitchFamily="34" charset="0"/>
              </a:rPr>
              <a:t> R/</a:t>
            </a:r>
            <a:r>
              <a:rPr lang="nb-NO" sz="2200" dirty="0" err="1">
                <a:solidFill>
                  <a:srgbClr val="000000"/>
                </a:solidFill>
                <a:latin typeface="Calibri" panose="020F0502020204030204" pitchFamily="34" charset="0"/>
              </a:rPr>
              <a:t>Rstudio</a:t>
            </a:r>
            <a:endParaRPr lang="nb-NO" sz="2200" dirty="0">
              <a:solidFill>
                <a:srgbClr val="000000"/>
              </a:solidFill>
              <a:latin typeface="Calibri" panose="020F0502020204030204" pitchFamily="34" charset="0"/>
            </a:endParaRPr>
          </a:p>
          <a:p>
            <a:pPr marL="342900" indent="-342900">
              <a:buFont typeface="Arial" panose="020B0604020202020204" pitchFamily="34" charset="0"/>
              <a:buChar char="•"/>
            </a:pPr>
            <a:endParaRPr lang="nb-NO" sz="2200" dirty="0">
              <a:solidFill>
                <a:srgbClr val="000000"/>
              </a:solidFill>
              <a:latin typeface="Calibri" panose="020F0502020204030204" pitchFamily="34" charset="0"/>
            </a:endParaRPr>
          </a:p>
          <a:p>
            <a:pPr marL="342900" indent="-342900">
              <a:buFont typeface="Arial" panose="020B0604020202020204" pitchFamily="34" charset="0"/>
              <a:buChar char="•"/>
            </a:pPr>
            <a:r>
              <a:rPr lang="nb-NO" sz="2200" dirty="0" err="1">
                <a:solidFill>
                  <a:srgbClr val="000000"/>
                </a:solidFill>
                <a:latin typeface="Calibri" panose="020F0502020204030204" pitchFamily="34" charset="0"/>
              </a:rPr>
              <a:t>Finding</a:t>
            </a:r>
            <a:r>
              <a:rPr lang="nb-NO" sz="2200" dirty="0">
                <a:solidFill>
                  <a:srgbClr val="000000"/>
                </a:solidFill>
                <a:latin typeface="Calibri" panose="020F0502020204030204" pitchFamily="34" charset="0"/>
              </a:rPr>
              <a:t> </a:t>
            </a:r>
            <a:r>
              <a:rPr lang="nb-NO" sz="2200" dirty="0" err="1">
                <a:solidFill>
                  <a:srgbClr val="000000"/>
                </a:solidFill>
                <a:latin typeface="Calibri" panose="020F0502020204030204" pitchFamily="34" charset="0"/>
              </a:rPr>
              <a:t>help</a:t>
            </a:r>
            <a:r>
              <a:rPr lang="nb-NO" sz="2200" dirty="0">
                <a:solidFill>
                  <a:srgbClr val="000000"/>
                </a:solidFill>
                <a:latin typeface="Calibri" panose="020F0502020204030204" pitchFamily="34" charset="0"/>
              </a:rPr>
              <a:t> </a:t>
            </a:r>
            <a:r>
              <a:rPr lang="nb-NO" sz="2200" dirty="0" err="1">
                <a:solidFill>
                  <a:srgbClr val="000000"/>
                </a:solidFill>
                <a:latin typeface="Calibri" panose="020F0502020204030204" pitchFamily="34" charset="0"/>
              </a:rPr>
              <a:t>with</a:t>
            </a:r>
            <a:r>
              <a:rPr lang="nb-NO" sz="2200" dirty="0">
                <a:solidFill>
                  <a:srgbClr val="000000"/>
                </a:solidFill>
                <a:latin typeface="Calibri" panose="020F0502020204030204" pitchFamily="34" charset="0"/>
              </a:rPr>
              <a:t> R</a:t>
            </a:r>
          </a:p>
        </p:txBody>
      </p:sp>
      <p:pic>
        <p:nvPicPr>
          <p:cNvPr id="6" name="Picture 5">
            <a:extLst>
              <a:ext uri="{FF2B5EF4-FFF2-40B4-BE49-F238E27FC236}">
                <a16:creationId xmlns:a16="http://schemas.microsoft.com/office/drawing/2014/main" id="{D61CBD0D-A3DB-40C2-A77A-FBF30C80B5B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7134048" y="134571"/>
            <a:ext cx="1113865" cy="863245"/>
          </a:xfrm>
          <a:prstGeom prst="rect">
            <a:avLst/>
          </a:prstGeom>
        </p:spPr>
      </p:pic>
      <p:pic>
        <p:nvPicPr>
          <p:cNvPr id="7" name="Picture 6">
            <a:extLst>
              <a:ext uri="{FF2B5EF4-FFF2-40B4-BE49-F238E27FC236}">
                <a16:creationId xmlns:a16="http://schemas.microsoft.com/office/drawing/2014/main" id="{BD04EA9F-42DC-482C-8761-FCE7D6D4DC9C}"/>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7974763" y="1097563"/>
            <a:ext cx="1051582" cy="1051582"/>
          </a:xfrm>
          <a:prstGeom prst="rect">
            <a:avLst/>
          </a:prstGeom>
        </p:spPr>
      </p:pic>
    </p:spTree>
    <p:extLst>
      <p:ext uri="{BB962C8B-B14F-4D97-AF65-F5344CB8AC3E}">
        <p14:creationId xmlns:p14="http://schemas.microsoft.com/office/powerpoint/2010/main" val="3250265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
                                            <p:txEl>
                                              <p:pRg st="18" end="1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04135" y="197346"/>
            <a:ext cx="8713446" cy="5386090"/>
          </a:xfrm>
          <a:prstGeom prst="rect">
            <a:avLst/>
          </a:prstGeom>
        </p:spPr>
        <p:txBody>
          <a:bodyPr wrap="square">
            <a:spAutoFit/>
          </a:bodyPr>
          <a:lstStyle/>
          <a:p>
            <a:pPr algn="ctr"/>
            <a:r>
              <a:rPr lang="nb-NO" sz="2200" b="1" dirty="0">
                <a:solidFill>
                  <a:srgbClr val="000000"/>
                </a:solidFill>
                <a:latin typeface="Calibri" panose="020F0502020204030204" pitchFamily="34" charset="0"/>
              </a:rPr>
              <a:t>How to </a:t>
            </a:r>
            <a:r>
              <a:rPr lang="nb-NO" sz="2200" b="1" dirty="0" err="1">
                <a:solidFill>
                  <a:srgbClr val="000000"/>
                </a:solidFill>
                <a:latin typeface="Calibri" panose="020F0502020204030204" pitchFamily="34" charset="0"/>
              </a:rPr>
              <a:t>install</a:t>
            </a:r>
            <a:r>
              <a:rPr lang="nb-NO" sz="2200" b="1" dirty="0">
                <a:solidFill>
                  <a:srgbClr val="000000"/>
                </a:solidFill>
                <a:latin typeface="Calibri" panose="020F0502020204030204" pitchFamily="34" charset="0"/>
              </a:rPr>
              <a:t> R and </a:t>
            </a:r>
            <a:r>
              <a:rPr lang="nb-NO" sz="2200" b="1" dirty="0" err="1">
                <a:solidFill>
                  <a:srgbClr val="000000"/>
                </a:solidFill>
                <a:latin typeface="Calibri" panose="020F0502020204030204" pitchFamily="34" charset="0"/>
              </a:rPr>
              <a:t>Rstudio</a:t>
            </a:r>
            <a:r>
              <a:rPr lang="nb-NO" sz="2200" b="1" dirty="0">
                <a:solidFill>
                  <a:srgbClr val="000000"/>
                </a:solidFill>
                <a:latin typeface="Calibri" panose="020F0502020204030204" pitchFamily="34" charset="0"/>
              </a:rPr>
              <a:t>?</a:t>
            </a:r>
          </a:p>
          <a:p>
            <a:pPr algn="ctr"/>
            <a:endParaRPr lang="nb-NO" sz="2200" b="1" dirty="0">
              <a:solidFill>
                <a:srgbClr val="000000"/>
              </a:solidFill>
              <a:latin typeface="Calibri" panose="020F0502020204030204" pitchFamily="34" charset="0"/>
            </a:endParaRPr>
          </a:p>
          <a:p>
            <a:pPr algn="just"/>
            <a:r>
              <a:rPr lang="nb-NO" sz="2000" b="1" dirty="0">
                <a:solidFill>
                  <a:srgbClr val="000000"/>
                </a:solidFill>
                <a:latin typeface="Calibri" panose="020F0502020204030204" pitchFamily="34" charset="0"/>
              </a:rPr>
              <a:t>R</a:t>
            </a:r>
            <a:r>
              <a:rPr lang="nb-NO" sz="2000" dirty="0">
                <a:solidFill>
                  <a:srgbClr val="000000"/>
                </a:solidFill>
                <a:latin typeface="Calibri" panose="020F0502020204030204" pitchFamily="34" charset="0"/>
              </a:rPr>
              <a:t>: surf to </a:t>
            </a:r>
            <a:r>
              <a:rPr lang="nb-NO" sz="2000" dirty="0">
                <a:solidFill>
                  <a:srgbClr val="000000"/>
                </a:solidFill>
                <a:latin typeface="Calibri" panose="020F0502020204030204" pitchFamily="34" charset="0"/>
                <a:hlinkClick r:id="rId3"/>
              </a:rPr>
              <a:t>https://cran.uib.no/</a:t>
            </a:r>
            <a:endParaRPr lang="nb-NO" sz="2000" dirty="0">
              <a:solidFill>
                <a:srgbClr val="000000"/>
              </a:solidFill>
              <a:latin typeface="Calibri" panose="020F0502020204030204" pitchFamily="34" charset="0"/>
            </a:endParaRPr>
          </a:p>
          <a:p>
            <a:pPr marL="342900" indent="-342900" algn="just">
              <a:buFont typeface="Arial" panose="020B0604020202020204" pitchFamily="34" charset="0"/>
              <a:buChar char="•"/>
            </a:pPr>
            <a:endParaRPr lang="nb-NO" sz="2000" dirty="0">
              <a:solidFill>
                <a:srgbClr val="000000"/>
              </a:solidFill>
              <a:latin typeface="Calibri" panose="020F0502020204030204" pitchFamily="34" charset="0"/>
            </a:endParaRPr>
          </a:p>
          <a:p>
            <a:pPr marL="342900" indent="-342900" algn="just">
              <a:buFont typeface="Arial" panose="020B0604020202020204" pitchFamily="34" charset="0"/>
              <a:buChar char="•"/>
            </a:pPr>
            <a:r>
              <a:rPr lang="nb-NO" sz="2000" dirty="0">
                <a:solidFill>
                  <a:srgbClr val="000000"/>
                </a:solidFill>
                <a:latin typeface="Calibri" panose="020F0502020204030204" pitchFamily="34" charset="0"/>
              </a:rPr>
              <a:t>For Windows </a:t>
            </a:r>
            <a:r>
              <a:rPr lang="nb-NO" sz="2000" dirty="0" err="1">
                <a:solidFill>
                  <a:srgbClr val="000000"/>
                </a:solidFill>
                <a:latin typeface="Calibri" panose="020F0502020204030204" pitchFamily="34" charset="0"/>
              </a:rPr>
              <a:t>users</a:t>
            </a:r>
            <a:r>
              <a:rPr lang="nb-NO" sz="2000" dirty="0">
                <a:solidFill>
                  <a:srgbClr val="000000"/>
                </a:solidFill>
                <a:latin typeface="Calibri" panose="020F0502020204030204" pitchFamily="34" charset="0"/>
              </a:rPr>
              <a:t>: </a:t>
            </a:r>
            <a:r>
              <a:rPr lang="nb-NO" sz="2000" dirty="0" err="1">
                <a:solidFill>
                  <a:srgbClr val="000000"/>
                </a:solidFill>
                <a:latin typeface="Calibri" panose="020F0502020204030204" pitchFamily="34" charset="0"/>
              </a:rPr>
              <a:t>Click</a:t>
            </a:r>
            <a:r>
              <a:rPr lang="nb-NO" sz="2000" dirty="0">
                <a:solidFill>
                  <a:srgbClr val="000000"/>
                </a:solidFill>
                <a:latin typeface="Calibri" panose="020F0502020204030204" pitchFamily="34" charset="0"/>
              </a:rPr>
              <a:t> «</a:t>
            </a:r>
            <a:r>
              <a:rPr lang="nb-NO" sz="2000" u="sng" dirty="0" err="1">
                <a:solidFill>
                  <a:srgbClr val="000000"/>
                </a:solidFill>
                <a:latin typeface="Calibri" panose="020F0502020204030204" pitchFamily="34" charset="0"/>
              </a:rPr>
              <a:t>Download</a:t>
            </a:r>
            <a:r>
              <a:rPr lang="nb-NO" sz="2000" u="sng" dirty="0">
                <a:solidFill>
                  <a:srgbClr val="000000"/>
                </a:solidFill>
                <a:latin typeface="Calibri" panose="020F0502020204030204" pitchFamily="34" charset="0"/>
              </a:rPr>
              <a:t> R for Windows</a:t>
            </a:r>
            <a:r>
              <a:rPr lang="nb-NO" sz="2000" dirty="0">
                <a:solidFill>
                  <a:srgbClr val="000000"/>
                </a:solidFill>
                <a:latin typeface="Calibri" panose="020F0502020204030204" pitchFamily="34" charset="0"/>
              </a:rPr>
              <a:t>», «</a:t>
            </a:r>
            <a:r>
              <a:rPr lang="nb-NO" sz="2000" u="sng" dirty="0" err="1">
                <a:solidFill>
                  <a:srgbClr val="000000"/>
                </a:solidFill>
                <a:latin typeface="Calibri" panose="020F0502020204030204" pitchFamily="34" charset="0"/>
              </a:rPr>
              <a:t>Install</a:t>
            </a:r>
            <a:r>
              <a:rPr lang="nb-NO" sz="2000" u="sng" dirty="0">
                <a:solidFill>
                  <a:srgbClr val="000000"/>
                </a:solidFill>
                <a:latin typeface="Calibri" panose="020F0502020204030204" pitchFamily="34" charset="0"/>
              </a:rPr>
              <a:t> R for </a:t>
            </a:r>
            <a:r>
              <a:rPr lang="nb-NO" sz="2000" u="sng" dirty="0" err="1">
                <a:solidFill>
                  <a:srgbClr val="000000"/>
                </a:solidFill>
                <a:latin typeface="Calibri" panose="020F0502020204030204" pitchFamily="34" charset="0"/>
              </a:rPr>
              <a:t>the</a:t>
            </a:r>
            <a:r>
              <a:rPr lang="nb-NO" sz="2000" u="sng" dirty="0">
                <a:solidFill>
                  <a:srgbClr val="000000"/>
                </a:solidFill>
                <a:latin typeface="Calibri" panose="020F0502020204030204" pitchFamily="34" charset="0"/>
              </a:rPr>
              <a:t> first time</a:t>
            </a:r>
            <a:r>
              <a:rPr lang="nb-NO" sz="2000" dirty="0">
                <a:solidFill>
                  <a:srgbClr val="000000"/>
                </a:solidFill>
                <a:latin typeface="Calibri" panose="020F0502020204030204" pitchFamily="34" charset="0"/>
              </a:rPr>
              <a:t>», and «</a:t>
            </a:r>
            <a:r>
              <a:rPr lang="en-US" sz="2000" u="sng" dirty="0">
                <a:solidFill>
                  <a:srgbClr val="000000"/>
                </a:solidFill>
                <a:latin typeface="Calibri" panose="020F0502020204030204" pitchFamily="34" charset="0"/>
              </a:rPr>
              <a:t>Download R X.X.X for Windows</a:t>
            </a:r>
            <a:r>
              <a:rPr lang="nb-NO" sz="2000" dirty="0">
                <a:solidFill>
                  <a:srgbClr val="000000"/>
                </a:solidFill>
                <a:latin typeface="Calibri" panose="020F0502020204030204" pitchFamily="34" charset="0"/>
              </a:rPr>
              <a:t>». </a:t>
            </a:r>
            <a:r>
              <a:rPr lang="nb-NO" sz="2000" dirty="0" err="1">
                <a:solidFill>
                  <a:srgbClr val="000000"/>
                </a:solidFill>
                <a:latin typeface="Calibri" panose="020F0502020204030204" pitchFamily="34" charset="0"/>
              </a:rPr>
              <a:t>Then</a:t>
            </a:r>
            <a:r>
              <a:rPr lang="nb-NO" sz="2000" dirty="0">
                <a:solidFill>
                  <a:srgbClr val="000000"/>
                </a:solidFill>
                <a:latin typeface="Calibri" panose="020F0502020204030204" pitchFamily="34" charset="0"/>
              </a:rPr>
              <a:t> </a:t>
            </a:r>
            <a:r>
              <a:rPr lang="nb-NO" sz="2000" dirty="0" err="1">
                <a:solidFill>
                  <a:srgbClr val="000000"/>
                </a:solidFill>
                <a:latin typeface="Calibri" panose="020F0502020204030204" pitchFamily="34" charset="0"/>
              </a:rPr>
              <a:t>download</a:t>
            </a:r>
            <a:r>
              <a:rPr lang="nb-NO" sz="2000" dirty="0">
                <a:solidFill>
                  <a:srgbClr val="000000"/>
                </a:solidFill>
                <a:latin typeface="Calibri" panose="020F0502020204030204" pitchFamily="34" charset="0"/>
              </a:rPr>
              <a:t> and </a:t>
            </a:r>
            <a:r>
              <a:rPr lang="nb-NO" sz="2000" dirty="0" err="1">
                <a:solidFill>
                  <a:srgbClr val="000000"/>
                </a:solidFill>
                <a:latin typeface="Calibri" panose="020F0502020204030204" pitchFamily="34" charset="0"/>
              </a:rPr>
              <a:t>execute</a:t>
            </a:r>
            <a:r>
              <a:rPr lang="nb-NO" sz="2000" dirty="0">
                <a:solidFill>
                  <a:srgbClr val="000000"/>
                </a:solidFill>
                <a:latin typeface="Calibri" panose="020F0502020204030204" pitchFamily="34" charset="0"/>
              </a:rPr>
              <a:t> </a:t>
            </a:r>
            <a:r>
              <a:rPr lang="nb-NO" sz="2000" dirty="0" err="1">
                <a:solidFill>
                  <a:srgbClr val="000000"/>
                </a:solidFill>
                <a:latin typeface="Calibri" panose="020F0502020204030204" pitchFamily="34" charset="0"/>
              </a:rPr>
              <a:t>the</a:t>
            </a:r>
            <a:r>
              <a:rPr lang="nb-NO" sz="2000" dirty="0">
                <a:solidFill>
                  <a:srgbClr val="000000"/>
                </a:solidFill>
                <a:latin typeface="Calibri" panose="020F0502020204030204" pitchFamily="34" charset="0"/>
              </a:rPr>
              <a:t> </a:t>
            </a:r>
            <a:r>
              <a:rPr lang="nb-NO" sz="2000" dirty="0" err="1">
                <a:solidFill>
                  <a:srgbClr val="000000"/>
                </a:solidFill>
                <a:latin typeface="Calibri" panose="020F0502020204030204" pitchFamily="34" charset="0"/>
              </a:rPr>
              <a:t>application</a:t>
            </a:r>
            <a:r>
              <a:rPr lang="nb-NO" sz="2000" dirty="0">
                <a:solidFill>
                  <a:srgbClr val="000000"/>
                </a:solidFill>
                <a:latin typeface="Calibri" panose="020F0502020204030204" pitchFamily="34" charset="0"/>
              </a:rPr>
              <a:t> file </a:t>
            </a:r>
            <a:r>
              <a:rPr lang="en-GB" sz="2000" dirty="0"/>
              <a:t>"</a:t>
            </a:r>
            <a:r>
              <a:rPr lang="nb-NO" sz="2000" u="sng" dirty="0">
                <a:solidFill>
                  <a:srgbClr val="000000"/>
                </a:solidFill>
                <a:latin typeface="Calibri" panose="020F0502020204030204" pitchFamily="34" charset="0"/>
              </a:rPr>
              <a:t>R-X.X.X-win.exe</a:t>
            </a:r>
            <a:r>
              <a:rPr lang="en-GB" sz="2000" dirty="0"/>
              <a:t>"</a:t>
            </a:r>
            <a:r>
              <a:rPr lang="nb-NO" sz="2000" dirty="0">
                <a:solidFill>
                  <a:srgbClr val="000000"/>
                </a:solidFill>
                <a:latin typeface="Calibri" panose="020F0502020204030204" pitchFamily="34" charset="0"/>
              </a:rPr>
              <a:t>. </a:t>
            </a:r>
          </a:p>
          <a:p>
            <a:pPr marL="342900" indent="-342900" algn="just">
              <a:buFont typeface="Arial" panose="020B0604020202020204" pitchFamily="34" charset="0"/>
              <a:buChar char="•"/>
            </a:pPr>
            <a:endParaRPr lang="nb-NO" sz="2000" dirty="0">
              <a:solidFill>
                <a:srgbClr val="000000"/>
              </a:solidFill>
              <a:latin typeface="Calibri" panose="020F0502020204030204" pitchFamily="34" charset="0"/>
            </a:endParaRPr>
          </a:p>
          <a:p>
            <a:pPr marL="342900" indent="-342900" algn="just">
              <a:buFont typeface="Arial" panose="020B0604020202020204" pitchFamily="34" charset="0"/>
              <a:buChar char="•"/>
            </a:pPr>
            <a:r>
              <a:rPr lang="nb-NO" sz="2000" dirty="0">
                <a:solidFill>
                  <a:srgbClr val="000000"/>
                </a:solidFill>
                <a:latin typeface="Calibri" panose="020F0502020204030204" pitchFamily="34" charset="0"/>
              </a:rPr>
              <a:t>For Mac </a:t>
            </a:r>
            <a:r>
              <a:rPr lang="nb-NO" sz="2000" dirty="0" err="1">
                <a:solidFill>
                  <a:srgbClr val="000000"/>
                </a:solidFill>
                <a:latin typeface="Calibri" panose="020F0502020204030204" pitchFamily="34" charset="0"/>
              </a:rPr>
              <a:t>users</a:t>
            </a:r>
            <a:r>
              <a:rPr lang="nb-NO" sz="2000" dirty="0">
                <a:solidFill>
                  <a:srgbClr val="000000"/>
                </a:solidFill>
                <a:latin typeface="Calibri" panose="020F0502020204030204" pitchFamily="34" charset="0"/>
              </a:rPr>
              <a:t>: </a:t>
            </a:r>
            <a:r>
              <a:rPr lang="nb-NO" sz="2000" dirty="0" err="1">
                <a:solidFill>
                  <a:srgbClr val="000000"/>
                </a:solidFill>
                <a:latin typeface="Calibri" panose="020F0502020204030204" pitchFamily="34" charset="0"/>
              </a:rPr>
              <a:t>Click</a:t>
            </a:r>
            <a:r>
              <a:rPr lang="nb-NO" sz="2000" dirty="0">
                <a:solidFill>
                  <a:srgbClr val="000000"/>
                </a:solidFill>
                <a:latin typeface="Calibri" panose="020F0502020204030204" pitchFamily="34" charset="0"/>
              </a:rPr>
              <a:t> «</a:t>
            </a:r>
            <a:r>
              <a:rPr lang="en-US" sz="2000" dirty="0">
                <a:solidFill>
                  <a:srgbClr val="000000"/>
                </a:solidFill>
                <a:latin typeface="Calibri" panose="020F0502020204030204" pitchFamily="34" charset="0"/>
              </a:rPr>
              <a:t>Download R for (Mac) OS X</a:t>
            </a:r>
            <a:r>
              <a:rPr lang="nb-NO" sz="2000" dirty="0">
                <a:solidFill>
                  <a:srgbClr val="000000"/>
                </a:solidFill>
                <a:latin typeface="Calibri" panose="020F0502020204030204" pitchFamily="34" charset="0"/>
              </a:rPr>
              <a:t>». </a:t>
            </a:r>
            <a:r>
              <a:rPr lang="nb-NO" sz="2000" dirty="0" err="1">
                <a:solidFill>
                  <a:srgbClr val="000000"/>
                </a:solidFill>
                <a:latin typeface="Calibri" panose="020F0502020204030204" pitchFamily="34" charset="0"/>
              </a:rPr>
              <a:t>Then</a:t>
            </a:r>
            <a:r>
              <a:rPr lang="nb-NO" sz="2000" dirty="0">
                <a:solidFill>
                  <a:srgbClr val="000000"/>
                </a:solidFill>
                <a:latin typeface="Calibri" panose="020F0502020204030204" pitchFamily="34" charset="0"/>
              </a:rPr>
              <a:t> </a:t>
            </a:r>
            <a:r>
              <a:rPr lang="nb-NO" sz="2000" dirty="0" err="1">
                <a:solidFill>
                  <a:srgbClr val="000000"/>
                </a:solidFill>
                <a:latin typeface="Calibri" panose="020F0502020204030204" pitchFamily="34" charset="0"/>
              </a:rPr>
              <a:t>download</a:t>
            </a:r>
            <a:r>
              <a:rPr lang="nb-NO" sz="2000" dirty="0">
                <a:solidFill>
                  <a:srgbClr val="000000"/>
                </a:solidFill>
                <a:latin typeface="Calibri" panose="020F0502020204030204" pitchFamily="34" charset="0"/>
              </a:rPr>
              <a:t> and </a:t>
            </a:r>
            <a:r>
              <a:rPr lang="nb-NO" sz="2000" dirty="0" err="1">
                <a:solidFill>
                  <a:srgbClr val="000000"/>
                </a:solidFill>
                <a:latin typeface="Calibri" panose="020F0502020204030204" pitchFamily="34" charset="0"/>
              </a:rPr>
              <a:t>execute</a:t>
            </a:r>
            <a:r>
              <a:rPr lang="nb-NO" sz="2000" dirty="0">
                <a:solidFill>
                  <a:srgbClr val="000000"/>
                </a:solidFill>
                <a:latin typeface="Calibri" panose="020F0502020204030204" pitchFamily="34" charset="0"/>
              </a:rPr>
              <a:t> </a:t>
            </a:r>
            <a:r>
              <a:rPr lang="nb-NO" sz="2000" dirty="0" err="1">
                <a:solidFill>
                  <a:srgbClr val="000000"/>
                </a:solidFill>
                <a:latin typeface="Calibri" panose="020F0502020204030204" pitchFamily="34" charset="0"/>
              </a:rPr>
              <a:t>the</a:t>
            </a:r>
            <a:r>
              <a:rPr lang="nb-NO" sz="2000" dirty="0">
                <a:solidFill>
                  <a:srgbClr val="000000"/>
                </a:solidFill>
                <a:latin typeface="Calibri" panose="020F0502020204030204" pitchFamily="34" charset="0"/>
              </a:rPr>
              <a:t> </a:t>
            </a:r>
            <a:r>
              <a:rPr lang="nb-NO" sz="2000" dirty="0" err="1">
                <a:solidFill>
                  <a:srgbClr val="000000"/>
                </a:solidFill>
                <a:latin typeface="Calibri" panose="020F0502020204030204" pitchFamily="34" charset="0"/>
              </a:rPr>
              <a:t>application</a:t>
            </a:r>
            <a:r>
              <a:rPr lang="nb-NO" sz="2000" dirty="0">
                <a:solidFill>
                  <a:srgbClr val="000000"/>
                </a:solidFill>
                <a:latin typeface="Calibri" panose="020F0502020204030204" pitchFamily="34" charset="0"/>
              </a:rPr>
              <a:t> file </a:t>
            </a:r>
            <a:r>
              <a:rPr lang="en-GB" sz="2000" dirty="0"/>
              <a:t>"</a:t>
            </a:r>
            <a:r>
              <a:rPr lang="nb-NO" sz="2000" dirty="0">
                <a:solidFill>
                  <a:srgbClr val="000000"/>
                </a:solidFill>
                <a:latin typeface="Calibri" panose="020F0502020204030204" pitchFamily="34" charset="0"/>
              </a:rPr>
              <a:t>R-</a:t>
            </a:r>
            <a:r>
              <a:rPr lang="nb-NO" sz="2000" dirty="0" err="1">
                <a:solidFill>
                  <a:srgbClr val="000000"/>
                </a:solidFill>
                <a:latin typeface="Calibri" panose="020F0502020204030204" pitchFamily="34" charset="0"/>
              </a:rPr>
              <a:t>X.X.X.pkg</a:t>
            </a:r>
            <a:r>
              <a:rPr lang="en-GB" sz="2000" dirty="0"/>
              <a:t>".</a:t>
            </a:r>
          </a:p>
          <a:p>
            <a:pPr algn="just"/>
            <a:endParaRPr lang="nb-NO" sz="2000" dirty="0">
              <a:solidFill>
                <a:srgbClr val="000000"/>
              </a:solidFill>
              <a:latin typeface="Calibri" panose="020F0502020204030204" pitchFamily="34" charset="0"/>
            </a:endParaRPr>
          </a:p>
          <a:p>
            <a:endParaRPr lang="nb-NO" sz="2000" dirty="0">
              <a:solidFill>
                <a:srgbClr val="000000"/>
              </a:solidFill>
              <a:latin typeface="Calibri" panose="020F0502020204030204" pitchFamily="34" charset="0"/>
            </a:endParaRPr>
          </a:p>
          <a:p>
            <a:r>
              <a:rPr lang="nb-NO" sz="2000" b="1" dirty="0" err="1">
                <a:solidFill>
                  <a:srgbClr val="000000"/>
                </a:solidFill>
                <a:latin typeface="Calibri" panose="020F0502020204030204" pitchFamily="34" charset="0"/>
              </a:rPr>
              <a:t>Rstudio</a:t>
            </a:r>
            <a:r>
              <a:rPr lang="nb-NO" sz="2000" dirty="0">
                <a:solidFill>
                  <a:srgbClr val="000000"/>
                </a:solidFill>
                <a:latin typeface="Calibri" panose="020F0502020204030204" pitchFamily="34" charset="0"/>
              </a:rPr>
              <a:t>: surf to </a:t>
            </a:r>
            <a:r>
              <a:rPr lang="nb-NO" sz="2000" dirty="0">
                <a:solidFill>
                  <a:srgbClr val="000000"/>
                </a:solidFill>
                <a:latin typeface="Calibri" panose="020F0502020204030204" pitchFamily="34" charset="0"/>
                <a:hlinkClick r:id="rId4"/>
              </a:rPr>
              <a:t>https://www.rstudio.com/products/rstudio/download/#download</a:t>
            </a:r>
            <a:endParaRPr lang="nb-NO" sz="2000" dirty="0">
              <a:solidFill>
                <a:srgbClr val="000000"/>
              </a:solidFill>
              <a:latin typeface="Calibri" panose="020F0502020204030204" pitchFamily="34" charset="0"/>
            </a:endParaRPr>
          </a:p>
          <a:p>
            <a:pPr marL="342900" indent="-342900">
              <a:buFont typeface="Arial" panose="020B0604020202020204" pitchFamily="34" charset="0"/>
              <a:buChar char="•"/>
            </a:pPr>
            <a:endParaRPr lang="nb-NO" sz="2000" dirty="0">
              <a:solidFill>
                <a:srgbClr val="000000"/>
              </a:solidFill>
              <a:latin typeface="Calibri" panose="020F0502020204030204" pitchFamily="34" charset="0"/>
            </a:endParaRPr>
          </a:p>
          <a:p>
            <a:pPr marL="342900" indent="-342900">
              <a:buFont typeface="Arial" panose="020B0604020202020204" pitchFamily="34" charset="0"/>
              <a:buChar char="•"/>
            </a:pPr>
            <a:r>
              <a:rPr lang="nb-NO" sz="2000" dirty="0">
                <a:solidFill>
                  <a:srgbClr val="000000"/>
                </a:solidFill>
                <a:latin typeface="Calibri" panose="020F0502020204030204" pitchFamily="34" charset="0"/>
              </a:rPr>
              <a:t>For Windows </a:t>
            </a:r>
            <a:r>
              <a:rPr lang="nb-NO" sz="2000" dirty="0" err="1">
                <a:solidFill>
                  <a:srgbClr val="000000"/>
                </a:solidFill>
                <a:latin typeface="Calibri" panose="020F0502020204030204" pitchFamily="34" charset="0"/>
              </a:rPr>
              <a:t>users</a:t>
            </a:r>
            <a:r>
              <a:rPr lang="nb-NO" sz="2000" dirty="0">
                <a:solidFill>
                  <a:srgbClr val="000000"/>
                </a:solidFill>
                <a:latin typeface="Calibri" panose="020F0502020204030204" pitchFamily="34" charset="0"/>
              </a:rPr>
              <a:t>: save and </a:t>
            </a:r>
            <a:r>
              <a:rPr lang="nb-NO" sz="2000" dirty="0" err="1">
                <a:solidFill>
                  <a:srgbClr val="000000"/>
                </a:solidFill>
                <a:latin typeface="Calibri" panose="020F0502020204030204" pitchFamily="34" charset="0"/>
              </a:rPr>
              <a:t>install</a:t>
            </a:r>
            <a:r>
              <a:rPr lang="nb-NO" sz="2000" dirty="0">
                <a:solidFill>
                  <a:srgbClr val="000000"/>
                </a:solidFill>
                <a:latin typeface="Calibri" panose="020F0502020204030204" pitchFamily="34" charset="0"/>
              </a:rPr>
              <a:t> </a:t>
            </a:r>
            <a:r>
              <a:rPr lang="en-GB" sz="2000" dirty="0"/>
              <a:t>"</a:t>
            </a:r>
            <a:r>
              <a:rPr lang="nb-NO" sz="2000" dirty="0">
                <a:solidFill>
                  <a:srgbClr val="000000"/>
                </a:solidFill>
                <a:latin typeface="Calibri" panose="020F0502020204030204" pitchFamily="34" charset="0"/>
              </a:rPr>
              <a:t>RStudio-X.X.XXX.exe</a:t>
            </a:r>
            <a:r>
              <a:rPr lang="en-GB" sz="2000" dirty="0"/>
              <a:t>“</a:t>
            </a:r>
          </a:p>
          <a:p>
            <a:pPr marL="342900" indent="-342900">
              <a:buFont typeface="Arial" panose="020B0604020202020204" pitchFamily="34" charset="0"/>
              <a:buChar char="•"/>
            </a:pPr>
            <a:endParaRPr lang="nb-NO" sz="2000" dirty="0">
              <a:solidFill>
                <a:srgbClr val="000000"/>
              </a:solidFill>
              <a:latin typeface="Calibri" panose="020F0502020204030204" pitchFamily="34" charset="0"/>
            </a:endParaRPr>
          </a:p>
          <a:p>
            <a:pPr marL="342900" indent="-342900">
              <a:buFont typeface="Arial" panose="020B0604020202020204" pitchFamily="34" charset="0"/>
              <a:buChar char="•"/>
            </a:pPr>
            <a:r>
              <a:rPr lang="en-GB" sz="2000" dirty="0"/>
              <a:t>For Mac users: save and install "</a:t>
            </a:r>
            <a:r>
              <a:rPr lang="en-GB" sz="2000" dirty="0" err="1"/>
              <a:t>Rstudio-X.X.XXX.dmg</a:t>
            </a:r>
            <a:r>
              <a:rPr lang="en-GB" sz="2000" dirty="0"/>
              <a:t>"</a:t>
            </a:r>
          </a:p>
        </p:txBody>
      </p:sp>
      <p:sp>
        <p:nvSpPr>
          <p:cNvPr id="2" name="Slide Number Placeholder 1">
            <a:extLst>
              <a:ext uri="{FF2B5EF4-FFF2-40B4-BE49-F238E27FC236}">
                <a16:creationId xmlns:a16="http://schemas.microsoft.com/office/drawing/2014/main" id="{AB83CFF5-3D09-4DF2-84C3-061E3C12AEF1}"/>
              </a:ext>
            </a:extLst>
          </p:cNvPr>
          <p:cNvSpPr>
            <a:spLocks noGrp="1"/>
          </p:cNvSpPr>
          <p:nvPr>
            <p:ph type="sldNum" sz="quarter" idx="10"/>
          </p:nvPr>
        </p:nvSpPr>
        <p:spPr/>
        <p:txBody>
          <a:bodyPr/>
          <a:lstStyle/>
          <a:p>
            <a:fld id="{8B524A7E-31A5-48EC-A9DB-A73A057130F8}" type="slidenum">
              <a:rPr lang="en-GB" smtClean="0"/>
              <a:t>7</a:t>
            </a:fld>
            <a:endParaRPr lang="en-GB"/>
          </a:p>
        </p:txBody>
      </p:sp>
    </p:spTree>
    <p:extLst>
      <p:ext uri="{BB962C8B-B14F-4D97-AF65-F5344CB8AC3E}">
        <p14:creationId xmlns:p14="http://schemas.microsoft.com/office/powerpoint/2010/main" val="2874243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11" end="11"/>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8508949" y="2053867"/>
            <a:ext cx="45719" cy="1477328"/>
          </a:xfrm>
          <a:prstGeom prst="rect">
            <a:avLst/>
          </a:prstGeom>
          <a:noFill/>
        </p:spPr>
        <p:txBody>
          <a:bodyPr wrap="square" rtlCol="0">
            <a:spAutoFit/>
          </a:bodyPr>
          <a:lstStyle/>
          <a:p>
            <a:r>
              <a:rPr lang="nb-NO" sz="3600" dirty="0">
                <a:solidFill>
                  <a:srgbClr val="FF0000"/>
                </a:solidFill>
              </a:rPr>
              <a:t>1</a:t>
            </a:r>
          </a:p>
          <a:p>
            <a:r>
              <a:rPr lang="nb-NO" sz="3600" dirty="0">
                <a:solidFill>
                  <a:srgbClr val="FF0000"/>
                </a:solidFill>
              </a:rPr>
              <a:t>2</a:t>
            </a:r>
          </a:p>
          <a:p>
            <a:endParaRPr lang="en-GB" dirty="0"/>
          </a:p>
        </p:txBody>
      </p:sp>
      <p:sp>
        <p:nvSpPr>
          <p:cNvPr id="5" name="Rectangle 4"/>
          <p:cNvSpPr/>
          <p:nvPr/>
        </p:nvSpPr>
        <p:spPr>
          <a:xfrm>
            <a:off x="439271" y="197346"/>
            <a:ext cx="8599954" cy="1661993"/>
          </a:xfrm>
          <a:prstGeom prst="rect">
            <a:avLst/>
          </a:prstGeom>
        </p:spPr>
        <p:txBody>
          <a:bodyPr wrap="square">
            <a:spAutoFit/>
          </a:bodyPr>
          <a:lstStyle/>
          <a:p>
            <a:pPr algn="ctr"/>
            <a:r>
              <a:rPr lang="nb-NO" sz="2200" b="1" dirty="0">
                <a:solidFill>
                  <a:srgbClr val="000000"/>
                </a:solidFill>
                <a:latin typeface="Calibri" panose="020F0502020204030204" pitchFamily="34" charset="0"/>
              </a:rPr>
              <a:t>How to </a:t>
            </a:r>
            <a:r>
              <a:rPr lang="nb-NO" sz="2200" b="1" dirty="0" err="1">
                <a:solidFill>
                  <a:srgbClr val="000000"/>
                </a:solidFill>
                <a:latin typeface="Calibri" panose="020F0502020204030204" pitchFamily="34" charset="0"/>
              </a:rPr>
              <a:t>install</a:t>
            </a:r>
            <a:r>
              <a:rPr lang="nb-NO" sz="2200" b="1" dirty="0">
                <a:solidFill>
                  <a:srgbClr val="000000"/>
                </a:solidFill>
                <a:latin typeface="Calibri" panose="020F0502020204030204" pitchFamily="34" charset="0"/>
              </a:rPr>
              <a:t> R and </a:t>
            </a:r>
            <a:r>
              <a:rPr lang="nb-NO" sz="2200" b="1" dirty="0" err="1">
                <a:solidFill>
                  <a:srgbClr val="000000"/>
                </a:solidFill>
                <a:latin typeface="Calibri" panose="020F0502020204030204" pitchFamily="34" charset="0"/>
              </a:rPr>
              <a:t>Rstudio</a:t>
            </a:r>
            <a:r>
              <a:rPr lang="nb-NO" sz="2200" b="1" dirty="0">
                <a:solidFill>
                  <a:srgbClr val="000000"/>
                </a:solidFill>
                <a:latin typeface="Calibri" panose="020F0502020204030204" pitchFamily="34" charset="0"/>
              </a:rPr>
              <a:t>?</a:t>
            </a:r>
          </a:p>
          <a:p>
            <a:pPr algn="just"/>
            <a:endParaRPr lang="nb-NO" sz="2000" b="1" dirty="0">
              <a:solidFill>
                <a:srgbClr val="000000"/>
              </a:solidFill>
              <a:latin typeface="Calibri" panose="020F0502020204030204" pitchFamily="34" charset="0"/>
            </a:endParaRPr>
          </a:p>
          <a:p>
            <a:pPr algn="just"/>
            <a:r>
              <a:rPr lang="nb-NO" sz="2000" dirty="0" err="1">
                <a:solidFill>
                  <a:srgbClr val="000000"/>
                </a:solidFill>
                <a:latin typeface="Calibri" panose="020F0502020204030204" pitchFamily="34" charset="0"/>
              </a:rPr>
              <a:t>Rstudio</a:t>
            </a:r>
            <a:r>
              <a:rPr lang="nb-NO" sz="2000" dirty="0">
                <a:solidFill>
                  <a:srgbClr val="000000"/>
                </a:solidFill>
                <a:latin typeface="Calibri" panose="020F0502020204030204" pitchFamily="34" charset="0"/>
              </a:rPr>
              <a:t> </a:t>
            </a:r>
            <a:r>
              <a:rPr lang="nb-NO" sz="2000" dirty="0" err="1">
                <a:solidFill>
                  <a:srgbClr val="000000"/>
                </a:solidFill>
                <a:latin typeface="Calibri" panose="020F0502020204030204" pitchFamily="34" charset="0"/>
              </a:rPr>
              <a:t>depends</a:t>
            </a:r>
            <a:r>
              <a:rPr lang="nb-NO" sz="2000" dirty="0">
                <a:solidFill>
                  <a:srgbClr val="000000"/>
                </a:solidFill>
                <a:latin typeface="Calibri" panose="020F0502020204030204" pitchFamily="34" charset="0"/>
              </a:rPr>
              <a:t> </a:t>
            </a:r>
            <a:r>
              <a:rPr lang="nb-NO" sz="2000" dirty="0" err="1">
                <a:solidFill>
                  <a:srgbClr val="000000"/>
                </a:solidFill>
                <a:latin typeface="Calibri" panose="020F0502020204030204" pitchFamily="34" charset="0"/>
              </a:rPr>
              <a:t>on</a:t>
            </a:r>
            <a:r>
              <a:rPr lang="nb-NO" sz="2000" dirty="0">
                <a:solidFill>
                  <a:srgbClr val="000000"/>
                </a:solidFill>
                <a:latin typeface="Calibri" panose="020F0502020204030204" pitchFamily="34" charset="0"/>
              </a:rPr>
              <a:t> R. So, it is </a:t>
            </a:r>
            <a:r>
              <a:rPr lang="nb-NO" sz="2000" dirty="0" err="1">
                <a:solidFill>
                  <a:srgbClr val="000000"/>
                </a:solidFill>
                <a:latin typeface="Calibri" panose="020F0502020204030204" pitchFamily="34" charset="0"/>
              </a:rPr>
              <a:t>very</a:t>
            </a:r>
            <a:r>
              <a:rPr lang="nb-NO" sz="2000" dirty="0">
                <a:solidFill>
                  <a:srgbClr val="000000"/>
                </a:solidFill>
                <a:latin typeface="Calibri" panose="020F0502020204030204" pitchFamily="34" charset="0"/>
              </a:rPr>
              <a:t> </a:t>
            </a:r>
            <a:r>
              <a:rPr lang="nb-NO" sz="2000" dirty="0" err="1">
                <a:solidFill>
                  <a:srgbClr val="000000"/>
                </a:solidFill>
                <a:latin typeface="Calibri" panose="020F0502020204030204" pitchFamily="34" charset="0"/>
              </a:rPr>
              <a:t>important</a:t>
            </a:r>
            <a:r>
              <a:rPr lang="nb-NO" sz="2000" dirty="0">
                <a:solidFill>
                  <a:srgbClr val="000000"/>
                </a:solidFill>
                <a:latin typeface="Calibri" panose="020F0502020204030204" pitchFamily="34" charset="0"/>
              </a:rPr>
              <a:t> to first </a:t>
            </a:r>
            <a:r>
              <a:rPr lang="nb-NO" sz="2000" dirty="0" err="1">
                <a:solidFill>
                  <a:srgbClr val="000000"/>
                </a:solidFill>
                <a:latin typeface="Calibri" panose="020F0502020204030204" pitchFamily="34" charset="0"/>
              </a:rPr>
              <a:t>install</a:t>
            </a:r>
            <a:r>
              <a:rPr lang="nb-NO" sz="2000" dirty="0">
                <a:solidFill>
                  <a:srgbClr val="000000"/>
                </a:solidFill>
                <a:latin typeface="Calibri" panose="020F0502020204030204" pitchFamily="34" charset="0"/>
              </a:rPr>
              <a:t> </a:t>
            </a:r>
            <a:r>
              <a:rPr lang="nb-NO" sz="2000" dirty="0" err="1">
                <a:solidFill>
                  <a:srgbClr val="000000"/>
                </a:solidFill>
                <a:latin typeface="Calibri" panose="020F0502020204030204" pitchFamily="34" charset="0"/>
              </a:rPr>
              <a:t>application</a:t>
            </a:r>
            <a:r>
              <a:rPr lang="nb-NO" sz="2000" dirty="0">
                <a:solidFill>
                  <a:srgbClr val="000000"/>
                </a:solidFill>
                <a:latin typeface="Calibri" panose="020F0502020204030204" pitchFamily="34" charset="0"/>
              </a:rPr>
              <a:t> </a:t>
            </a:r>
            <a:r>
              <a:rPr lang="nb-NO" sz="2000" b="1" dirty="0">
                <a:solidFill>
                  <a:srgbClr val="FF0000"/>
                </a:solidFill>
                <a:latin typeface="Calibri" panose="020F0502020204030204" pitchFamily="34" charset="0"/>
              </a:rPr>
              <a:t>1</a:t>
            </a:r>
            <a:r>
              <a:rPr lang="nb-NO" sz="2000" dirty="0">
                <a:solidFill>
                  <a:srgbClr val="000000"/>
                </a:solidFill>
                <a:latin typeface="Calibri" panose="020F0502020204030204" pitchFamily="34" charset="0"/>
              </a:rPr>
              <a:t> (R), and </a:t>
            </a:r>
            <a:r>
              <a:rPr lang="nb-NO" sz="2000" dirty="0" err="1">
                <a:solidFill>
                  <a:srgbClr val="000000"/>
                </a:solidFill>
                <a:latin typeface="Calibri" panose="020F0502020204030204" pitchFamily="34" charset="0"/>
              </a:rPr>
              <a:t>only</a:t>
            </a:r>
            <a:r>
              <a:rPr lang="nb-NO" sz="2000" dirty="0">
                <a:solidFill>
                  <a:srgbClr val="000000"/>
                </a:solidFill>
                <a:latin typeface="Calibri" panose="020F0502020204030204" pitchFamily="34" charset="0"/>
              </a:rPr>
              <a:t> </a:t>
            </a:r>
            <a:r>
              <a:rPr lang="nb-NO" sz="2000" dirty="0" err="1">
                <a:solidFill>
                  <a:srgbClr val="000000"/>
                </a:solidFill>
                <a:latin typeface="Calibri" panose="020F0502020204030204" pitchFamily="34" charset="0"/>
              </a:rPr>
              <a:t>then</a:t>
            </a:r>
            <a:r>
              <a:rPr lang="nb-NO" sz="2000" dirty="0">
                <a:solidFill>
                  <a:srgbClr val="000000"/>
                </a:solidFill>
                <a:latin typeface="Calibri" panose="020F0502020204030204" pitchFamily="34" charset="0"/>
              </a:rPr>
              <a:t> </a:t>
            </a:r>
            <a:r>
              <a:rPr lang="nb-NO" sz="2000" dirty="0" err="1">
                <a:solidFill>
                  <a:srgbClr val="000000"/>
                </a:solidFill>
                <a:latin typeface="Calibri" panose="020F0502020204030204" pitchFamily="34" charset="0"/>
              </a:rPr>
              <a:t>application</a:t>
            </a:r>
            <a:r>
              <a:rPr lang="nb-NO" sz="2000" dirty="0">
                <a:solidFill>
                  <a:srgbClr val="000000"/>
                </a:solidFill>
                <a:latin typeface="Calibri" panose="020F0502020204030204" pitchFamily="34" charset="0"/>
              </a:rPr>
              <a:t> </a:t>
            </a:r>
            <a:r>
              <a:rPr lang="nb-NO" sz="2000" b="1" dirty="0">
                <a:solidFill>
                  <a:srgbClr val="FF0000"/>
                </a:solidFill>
                <a:latin typeface="Calibri" panose="020F0502020204030204" pitchFamily="34" charset="0"/>
              </a:rPr>
              <a:t>2</a:t>
            </a:r>
            <a:r>
              <a:rPr lang="nb-NO" sz="2000" dirty="0">
                <a:solidFill>
                  <a:srgbClr val="000000"/>
                </a:solidFill>
                <a:latin typeface="Calibri" panose="020F0502020204030204" pitchFamily="34" charset="0"/>
              </a:rPr>
              <a:t> (</a:t>
            </a:r>
            <a:r>
              <a:rPr lang="nb-NO" sz="2000" dirty="0" err="1">
                <a:solidFill>
                  <a:srgbClr val="000000"/>
                </a:solidFill>
                <a:latin typeface="Calibri" panose="020F0502020204030204" pitchFamily="34" charset="0"/>
              </a:rPr>
              <a:t>Rstudio</a:t>
            </a:r>
            <a:r>
              <a:rPr lang="nb-NO" sz="2000" dirty="0">
                <a:solidFill>
                  <a:srgbClr val="000000"/>
                </a:solidFill>
                <a:latin typeface="Calibri" panose="020F0502020204030204" pitchFamily="34" charset="0"/>
              </a:rPr>
              <a:t>)</a:t>
            </a:r>
          </a:p>
          <a:p>
            <a:pPr algn="ctr"/>
            <a:endParaRPr lang="nb-NO" sz="2000" dirty="0">
              <a:solidFill>
                <a:srgbClr val="000000"/>
              </a:solidFill>
              <a:latin typeface="Calibri" panose="020F0502020204030204" pitchFamily="34" charset="0"/>
            </a:endParaRPr>
          </a:p>
        </p:txBody>
      </p:sp>
      <p:pic>
        <p:nvPicPr>
          <p:cNvPr id="8" name="Picture 7">
            <a:extLst>
              <a:ext uri="{FF2B5EF4-FFF2-40B4-BE49-F238E27FC236}">
                <a16:creationId xmlns:a16="http://schemas.microsoft.com/office/drawing/2014/main" id="{8359E1FA-6A6E-4C73-80D8-EDD2260149B4}"/>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449209" y="2053867"/>
            <a:ext cx="7788265" cy="1506733"/>
          </a:xfrm>
          <a:prstGeom prst="rect">
            <a:avLst/>
          </a:prstGeom>
          <a:ln>
            <a:solidFill>
              <a:schemeClr val="accent1"/>
            </a:solidFill>
          </a:ln>
        </p:spPr>
      </p:pic>
      <p:sp>
        <p:nvSpPr>
          <p:cNvPr id="6" name="Rectangle 5">
            <a:extLst>
              <a:ext uri="{FF2B5EF4-FFF2-40B4-BE49-F238E27FC236}">
                <a16:creationId xmlns:a16="http://schemas.microsoft.com/office/drawing/2014/main" id="{07070B69-6EA5-440B-8D89-8B0A48763D32}"/>
              </a:ext>
            </a:extLst>
          </p:cNvPr>
          <p:cNvSpPr/>
          <p:nvPr/>
        </p:nvSpPr>
        <p:spPr>
          <a:xfrm>
            <a:off x="204135" y="3739041"/>
            <a:ext cx="8713446" cy="2554545"/>
          </a:xfrm>
          <a:prstGeom prst="rect">
            <a:avLst/>
          </a:prstGeom>
        </p:spPr>
        <p:txBody>
          <a:bodyPr wrap="square">
            <a:spAutoFit/>
          </a:bodyPr>
          <a:lstStyle/>
          <a:p>
            <a:endParaRPr lang="nb-NO" sz="2000" dirty="0">
              <a:solidFill>
                <a:srgbClr val="000000"/>
              </a:solidFill>
              <a:latin typeface="Calibri" panose="020F0502020204030204" pitchFamily="34" charset="0"/>
            </a:endParaRPr>
          </a:p>
          <a:p>
            <a:r>
              <a:rPr lang="en-GB" sz="2000" b="1" dirty="0">
                <a:solidFill>
                  <a:srgbClr val="000000"/>
                </a:solidFill>
                <a:latin typeface="Calibri" panose="020F0502020204030204" pitchFamily="34" charset="0"/>
              </a:rPr>
              <a:t>Help with installation</a:t>
            </a:r>
          </a:p>
          <a:p>
            <a:endParaRPr lang="en-GB" sz="2000" b="1" dirty="0">
              <a:solidFill>
                <a:srgbClr val="000000"/>
              </a:solidFill>
              <a:latin typeface="Calibri" panose="020F0502020204030204" pitchFamily="34" charset="0"/>
            </a:endParaRPr>
          </a:p>
          <a:p>
            <a:pPr marL="342900" indent="-342900">
              <a:buFont typeface="Arial" panose="020B0604020202020204" pitchFamily="34" charset="0"/>
              <a:buChar char="•"/>
            </a:pPr>
            <a:r>
              <a:rPr lang="en-GB" sz="2000" dirty="0">
                <a:solidFill>
                  <a:srgbClr val="000000"/>
                </a:solidFill>
                <a:latin typeface="Calibri" panose="020F0502020204030204" pitchFamily="34" charset="0"/>
              </a:rPr>
              <a:t>For Windows users: </a:t>
            </a:r>
          </a:p>
          <a:p>
            <a:r>
              <a:rPr lang="en-GB" sz="2000" dirty="0">
                <a:solidFill>
                  <a:srgbClr val="000000"/>
                </a:solidFill>
                <a:latin typeface="Calibri" panose="020F0502020204030204" pitchFamily="34" charset="0"/>
              </a:rPr>
              <a:t>      </a:t>
            </a:r>
            <a:r>
              <a:rPr lang="en-GB" sz="2000" dirty="0">
                <a:solidFill>
                  <a:srgbClr val="000000"/>
                </a:solidFill>
                <a:latin typeface="Calibri" panose="020F0502020204030204" pitchFamily="34" charset="0"/>
                <a:hlinkClick r:id="rId4"/>
              </a:rPr>
              <a:t>https://www.freestatistics.org/cran/bin/windows/base/rw-FAQ.html</a:t>
            </a:r>
            <a:endParaRPr lang="en-GB" sz="2000" dirty="0">
              <a:solidFill>
                <a:srgbClr val="000000"/>
              </a:solidFill>
              <a:latin typeface="Calibri" panose="020F0502020204030204" pitchFamily="34" charset="0"/>
            </a:endParaRPr>
          </a:p>
          <a:p>
            <a:endParaRPr lang="en-GB" sz="2000" dirty="0">
              <a:solidFill>
                <a:srgbClr val="000000"/>
              </a:solidFill>
              <a:latin typeface="Calibri" panose="020F0502020204030204" pitchFamily="34" charset="0"/>
            </a:endParaRPr>
          </a:p>
          <a:p>
            <a:pPr marL="342900" indent="-342900">
              <a:buFont typeface="Arial" panose="020B0604020202020204" pitchFamily="34" charset="0"/>
              <a:buChar char="•"/>
            </a:pPr>
            <a:r>
              <a:rPr lang="en-GB" sz="2000" dirty="0">
                <a:solidFill>
                  <a:srgbClr val="000000"/>
                </a:solidFill>
                <a:latin typeface="Calibri" panose="020F0502020204030204" pitchFamily="34" charset="0"/>
              </a:rPr>
              <a:t>For Mac users:</a:t>
            </a:r>
          </a:p>
          <a:p>
            <a:r>
              <a:rPr lang="en-GB" sz="2000" dirty="0">
                <a:solidFill>
                  <a:srgbClr val="000000"/>
                </a:solidFill>
                <a:latin typeface="Calibri" panose="020F0502020204030204" pitchFamily="34" charset="0"/>
              </a:rPr>
              <a:t>      </a:t>
            </a:r>
            <a:r>
              <a:rPr lang="en-GB" sz="2000" dirty="0">
                <a:solidFill>
                  <a:srgbClr val="000000"/>
                </a:solidFill>
                <a:latin typeface="Calibri" panose="020F0502020204030204" pitchFamily="34" charset="0"/>
                <a:hlinkClick r:id="rId5"/>
              </a:rPr>
              <a:t>https://www.freestatistics.org/cran/bin/macosx/RMacOSX-FAQ.html</a:t>
            </a:r>
            <a:endParaRPr lang="en-GB" sz="2000" dirty="0">
              <a:solidFill>
                <a:srgbClr val="000000"/>
              </a:solidFill>
              <a:latin typeface="Calibri" panose="020F0502020204030204" pitchFamily="34" charset="0"/>
            </a:endParaRPr>
          </a:p>
        </p:txBody>
      </p:sp>
      <p:sp>
        <p:nvSpPr>
          <p:cNvPr id="2" name="Slide Number Placeholder 1">
            <a:extLst>
              <a:ext uri="{FF2B5EF4-FFF2-40B4-BE49-F238E27FC236}">
                <a16:creationId xmlns:a16="http://schemas.microsoft.com/office/drawing/2014/main" id="{A4099E71-158E-49DB-BAF8-F64C2268E3B3}"/>
              </a:ext>
            </a:extLst>
          </p:cNvPr>
          <p:cNvSpPr>
            <a:spLocks noGrp="1"/>
          </p:cNvSpPr>
          <p:nvPr>
            <p:ph type="sldNum" sz="quarter" idx="10"/>
          </p:nvPr>
        </p:nvSpPr>
        <p:spPr/>
        <p:txBody>
          <a:bodyPr/>
          <a:lstStyle/>
          <a:p>
            <a:fld id="{8B524A7E-31A5-48EC-A9DB-A73A057130F8}" type="slidenum">
              <a:rPr lang="en-GB" smtClean="0"/>
              <a:t>8</a:t>
            </a:fld>
            <a:endParaRPr lang="en-GB"/>
          </a:p>
        </p:txBody>
      </p:sp>
    </p:spTree>
    <p:extLst>
      <p:ext uri="{BB962C8B-B14F-4D97-AF65-F5344CB8AC3E}">
        <p14:creationId xmlns:p14="http://schemas.microsoft.com/office/powerpoint/2010/main" val="943197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3" end="3"/>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xEl>
                                              <p:pRg st="4" end="4"/>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6" end="6"/>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C360ACA-C03D-433B-B7E0-916E2BF85116}"/>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331081" y="4064647"/>
            <a:ext cx="8377061" cy="1764102"/>
          </a:xfrm>
          <a:prstGeom prst="rect">
            <a:avLst/>
          </a:prstGeom>
          <a:ln>
            <a:solidFill>
              <a:schemeClr val="accent1"/>
            </a:solidFill>
          </a:ln>
        </p:spPr>
      </p:pic>
      <p:sp>
        <p:nvSpPr>
          <p:cNvPr id="13" name="Rectangle 12"/>
          <p:cNvSpPr/>
          <p:nvPr/>
        </p:nvSpPr>
        <p:spPr>
          <a:xfrm>
            <a:off x="401203" y="178296"/>
            <a:ext cx="8638021" cy="6555641"/>
          </a:xfrm>
          <a:prstGeom prst="rect">
            <a:avLst/>
          </a:prstGeom>
        </p:spPr>
        <p:txBody>
          <a:bodyPr wrap="square">
            <a:spAutoFit/>
          </a:bodyPr>
          <a:lstStyle/>
          <a:p>
            <a:pPr algn="ctr"/>
            <a:endParaRPr lang="en-US" sz="2200" b="1" dirty="0">
              <a:solidFill>
                <a:srgbClr val="000000"/>
              </a:solidFill>
              <a:latin typeface="Calibri" panose="020F0502020204030204" pitchFamily="34" charset="0"/>
            </a:endParaRPr>
          </a:p>
          <a:p>
            <a:pPr algn="ctr"/>
            <a:endParaRPr lang="en-US" sz="1000" b="1" dirty="0">
              <a:solidFill>
                <a:srgbClr val="000000"/>
              </a:solidFill>
              <a:latin typeface="Calibri" panose="020F0502020204030204" pitchFamily="34" charset="0"/>
            </a:endParaRPr>
          </a:p>
          <a:p>
            <a:pPr marL="342900" indent="-342900">
              <a:buFont typeface="Arial" panose="020B0604020202020204" pitchFamily="34" charset="0"/>
              <a:buChar char="•"/>
            </a:pPr>
            <a:r>
              <a:rPr lang="en-US" sz="2000" dirty="0">
                <a:solidFill>
                  <a:srgbClr val="000000"/>
                </a:solidFill>
                <a:latin typeface="Calibri" panose="020F0502020204030204" pitchFamily="34" charset="0"/>
              </a:rPr>
              <a:t>Files with extension «</a:t>
            </a:r>
            <a:r>
              <a:rPr lang="en-US" sz="2000" dirty="0">
                <a:solidFill>
                  <a:srgbClr val="C00000"/>
                </a:solidFill>
                <a:latin typeface="Calibri" panose="020F0502020204030204" pitchFamily="34" charset="0"/>
              </a:rPr>
              <a:t>.R</a:t>
            </a:r>
            <a:r>
              <a:rPr lang="en-US" sz="2000" dirty="0">
                <a:solidFill>
                  <a:srgbClr val="000000"/>
                </a:solidFill>
                <a:latin typeface="Calibri" panose="020F0502020204030204" pitchFamily="34" charset="0"/>
              </a:rPr>
              <a:t>» (aka </a:t>
            </a:r>
            <a:r>
              <a:rPr lang="en-US" sz="2000" dirty="0">
                <a:solidFill>
                  <a:srgbClr val="C00000"/>
                </a:solidFill>
                <a:latin typeface="Calibri" panose="020F0502020204030204" pitchFamily="34" charset="0"/>
              </a:rPr>
              <a:t>”R scripts”</a:t>
            </a:r>
            <a:r>
              <a:rPr lang="en-US" sz="2000" dirty="0">
                <a:solidFill>
                  <a:srgbClr val="000000"/>
                </a:solidFill>
                <a:latin typeface="Calibri" panose="020F0502020204030204" pitchFamily="34" charset="0"/>
              </a:rPr>
              <a:t>): text files with command lines. A single file can contain a few to more than 1000 lines of code.</a:t>
            </a:r>
          </a:p>
          <a:p>
            <a:pPr marL="342900" indent="-342900">
              <a:buFont typeface="Arial" panose="020B0604020202020204" pitchFamily="34" charset="0"/>
              <a:buChar char="•"/>
            </a:pPr>
            <a:endParaRPr lang="en-US" sz="1000" dirty="0">
              <a:solidFill>
                <a:srgbClr val="000000"/>
              </a:solidFill>
              <a:latin typeface="Calibri" panose="020F0502020204030204" pitchFamily="34" charset="0"/>
            </a:endParaRPr>
          </a:p>
          <a:p>
            <a:r>
              <a:rPr lang="en-US" sz="2000" dirty="0">
                <a:solidFill>
                  <a:srgbClr val="000000"/>
                </a:solidFill>
                <a:latin typeface="Calibri" panose="020F0502020204030204" pitchFamily="34" charset="0"/>
              </a:rPr>
              <a:t>	Example: «Introduction to R.R»</a:t>
            </a:r>
          </a:p>
          <a:p>
            <a:pPr marL="342900" indent="-342900">
              <a:buFont typeface="Arial" panose="020B0604020202020204" pitchFamily="34" charset="0"/>
              <a:buChar char="•"/>
            </a:pPr>
            <a:endParaRPr lang="en-US" dirty="0">
              <a:solidFill>
                <a:srgbClr val="000000"/>
              </a:solidFill>
              <a:latin typeface="Calibri" panose="020F0502020204030204" pitchFamily="34" charset="0"/>
            </a:endParaRPr>
          </a:p>
          <a:p>
            <a:pPr marL="342900" indent="-342900">
              <a:buFont typeface="Arial" panose="020B0604020202020204" pitchFamily="34" charset="0"/>
              <a:buChar char="•"/>
            </a:pPr>
            <a:r>
              <a:rPr lang="en-US" sz="2000" dirty="0">
                <a:latin typeface="Calibri" panose="020F0502020204030204" pitchFamily="34" charset="0"/>
              </a:rPr>
              <a:t>Files with extension «</a:t>
            </a:r>
            <a:r>
              <a:rPr lang="en-US" sz="2000" dirty="0">
                <a:solidFill>
                  <a:srgbClr val="C00000"/>
                </a:solidFill>
                <a:latin typeface="Calibri" panose="020F0502020204030204" pitchFamily="34" charset="0"/>
              </a:rPr>
              <a:t>.</a:t>
            </a:r>
            <a:r>
              <a:rPr lang="en-US" sz="2000" dirty="0" err="1">
                <a:solidFill>
                  <a:srgbClr val="C00000"/>
                </a:solidFill>
                <a:latin typeface="Calibri" panose="020F0502020204030204" pitchFamily="34" charset="0"/>
              </a:rPr>
              <a:t>Rdata</a:t>
            </a:r>
            <a:r>
              <a:rPr lang="en-US" sz="2000" dirty="0">
                <a:latin typeface="Calibri" panose="020F0502020204030204" pitchFamily="34" charset="0"/>
              </a:rPr>
              <a:t>» (aka </a:t>
            </a:r>
            <a:r>
              <a:rPr lang="en-US" sz="2000" dirty="0">
                <a:solidFill>
                  <a:srgbClr val="C00000"/>
                </a:solidFill>
                <a:latin typeface="Calibri" panose="020F0502020204030204" pitchFamily="34" charset="0"/>
              </a:rPr>
              <a:t>”R workspace files”</a:t>
            </a:r>
            <a:r>
              <a:rPr lang="en-US" sz="2000" dirty="0">
                <a:latin typeface="Calibri" panose="020F0502020204030204" pitchFamily="34" charset="0"/>
              </a:rPr>
              <a:t>): files </a:t>
            </a:r>
            <a:r>
              <a:rPr lang="en-US" sz="2000">
                <a:latin typeface="Calibri" panose="020F0502020204030204" pitchFamily="34" charset="0"/>
              </a:rPr>
              <a:t>which contain objects </a:t>
            </a:r>
            <a:r>
              <a:rPr lang="en-US" sz="2000" dirty="0">
                <a:latin typeface="Calibri" panose="020F0502020204030204" pitchFamily="34" charset="0"/>
              </a:rPr>
              <a:t>generated by R such as vectors with numbers, functions, data bases, ... A single file can contain multiple objects, but can also be empty.</a:t>
            </a:r>
          </a:p>
          <a:p>
            <a:endParaRPr lang="en-US" sz="1000" dirty="0">
              <a:solidFill>
                <a:srgbClr val="000000"/>
              </a:solidFill>
              <a:latin typeface="Calibri" panose="020F0502020204030204" pitchFamily="34" charset="0"/>
            </a:endParaRPr>
          </a:p>
          <a:p>
            <a:r>
              <a:rPr lang="en-US" sz="2000" dirty="0">
                <a:solidFill>
                  <a:srgbClr val="000000"/>
                </a:solidFill>
                <a:latin typeface="Calibri" panose="020F0502020204030204" pitchFamily="34" charset="0"/>
              </a:rPr>
              <a:t>                Example: «Introduction to </a:t>
            </a:r>
            <a:r>
              <a:rPr lang="en-US" sz="2000" dirty="0" err="1">
                <a:solidFill>
                  <a:srgbClr val="000000"/>
                </a:solidFill>
                <a:latin typeface="Calibri" panose="020F0502020204030204" pitchFamily="34" charset="0"/>
              </a:rPr>
              <a:t>R.Rdata</a:t>
            </a:r>
            <a:r>
              <a:rPr lang="en-US" sz="2000" dirty="0">
                <a:solidFill>
                  <a:srgbClr val="000000"/>
                </a:solidFill>
                <a:latin typeface="Calibri" panose="020F0502020204030204" pitchFamily="34" charset="0"/>
              </a:rPr>
              <a:t>»</a:t>
            </a:r>
          </a:p>
          <a:p>
            <a:endParaRPr lang="en-US" sz="1000" dirty="0">
              <a:solidFill>
                <a:srgbClr val="000000"/>
              </a:solidFill>
              <a:latin typeface="Calibri" panose="020F0502020204030204" pitchFamily="34" charset="0"/>
            </a:endParaRPr>
          </a:p>
          <a:p>
            <a:pPr marL="342900" indent="-342900">
              <a:buFont typeface="Arial" panose="020B0604020202020204" pitchFamily="34" charset="0"/>
              <a:buChar char="•"/>
            </a:pPr>
            <a:r>
              <a:rPr lang="en-US" sz="2000" dirty="0">
                <a:solidFill>
                  <a:srgbClr val="000000"/>
                </a:solidFill>
                <a:latin typeface="Calibri" panose="020F0502020204030204" pitchFamily="34" charset="0"/>
              </a:rPr>
              <a:t>Note the difference in file format!</a:t>
            </a:r>
          </a:p>
          <a:p>
            <a:pPr marL="342900" indent="-342900">
              <a:buFont typeface="Arial" panose="020B0604020202020204" pitchFamily="34" charset="0"/>
              <a:buChar char="•"/>
            </a:pPr>
            <a:endParaRPr lang="en-US" sz="2000" dirty="0">
              <a:solidFill>
                <a:srgbClr val="000000"/>
              </a:solidFill>
              <a:latin typeface="Calibri" panose="020F0502020204030204" pitchFamily="34" charset="0"/>
            </a:endParaRPr>
          </a:p>
          <a:p>
            <a:pPr marL="342900" indent="-342900">
              <a:buFont typeface="Arial" panose="020B0604020202020204" pitchFamily="34" charset="0"/>
              <a:buChar char="•"/>
            </a:pPr>
            <a:endParaRPr lang="en-US" sz="2000" dirty="0">
              <a:solidFill>
                <a:srgbClr val="000000"/>
              </a:solidFill>
              <a:latin typeface="Calibri" panose="020F0502020204030204" pitchFamily="34" charset="0"/>
            </a:endParaRPr>
          </a:p>
          <a:p>
            <a:pPr marL="342900" indent="-342900">
              <a:buFont typeface="Arial" panose="020B0604020202020204" pitchFamily="34" charset="0"/>
              <a:buChar char="•"/>
            </a:pPr>
            <a:endParaRPr lang="en-US" sz="2000" dirty="0">
              <a:solidFill>
                <a:srgbClr val="000000"/>
              </a:solidFill>
              <a:latin typeface="Calibri" panose="020F0502020204030204" pitchFamily="34" charset="0"/>
            </a:endParaRPr>
          </a:p>
          <a:p>
            <a:pPr marL="342900" indent="-342900">
              <a:buFont typeface="Arial" panose="020B0604020202020204" pitchFamily="34" charset="0"/>
              <a:buChar char="•"/>
            </a:pPr>
            <a:endParaRPr lang="en-US" sz="2000" dirty="0">
              <a:solidFill>
                <a:srgbClr val="000000"/>
              </a:solidFill>
              <a:latin typeface="Calibri" panose="020F0502020204030204" pitchFamily="34" charset="0"/>
            </a:endParaRPr>
          </a:p>
          <a:p>
            <a:pPr marL="342900" indent="-342900">
              <a:buFont typeface="Arial" panose="020B0604020202020204" pitchFamily="34" charset="0"/>
              <a:buChar char="•"/>
            </a:pPr>
            <a:endParaRPr lang="en-US" sz="2000" dirty="0">
              <a:solidFill>
                <a:srgbClr val="000000"/>
              </a:solidFill>
              <a:latin typeface="Calibri" panose="020F0502020204030204" pitchFamily="34" charset="0"/>
            </a:endParaRPr>
          </a:p>
          <a:p>
            <a:pPr marL="342900" indent="-342900">
              <a:buFont typeface="Arial" panose="020B0604020202020204" pitchFamily="34" charset="0"/>
              <a:buChar char="•"/>
            </a:pPr>
            <a:endParaRPr lang="en-US" sz="2000" dirty="0">
              <a:solidFill>
                <a:srgbClr val="000000"/>
              </a:solidFill>
              <a:latin typeface="Calibri" panose="020F0502020204030204" pitchFamily="34" charset="0"/>
            </a:endParaRPr>
          </a:p>
          <a:p>
            <a:endParaRPr lang="en-US" sz="2000" dirty="0">
              <a:solidFill>
                <a:srgbClr val="000000"/>
              </a:solidFill>
              <a:latin typeface="Calibri" panose="020F0502020204030204" pitchFamily="34" charset="0"/>
            </a:endParaRPr>
          </a:p>
          <a:p>
            <a:pPr marL="342900" indent="-342900">
              <a:buFont typeface="Arial" panose="020B0604020202020204" pitchFamily="34" charset="0"/>
              <a:buChar char="•"/>
            </a:pPr>
            <a:r>
              <a:rPr lang="en-US" sz="2000" dirty="0">
                <a:solidFill>
                  <a:srgbClr val="000000"/>
                </a:solidFill>
                <a:latin typeface="Calibri" panose="020F0502020204030204" pitchFamily="34" charset="0"/>
              </a:rPr>
              <a:t>To make your life easy, make sure to associate both file types automatically with </a:t>
            </a:r>
            <a:r>
              <a:rPr lang="en-US" sz="2000" dirty="0" err="1">
                <a:solidFill>
                  <a:srgbClr val="000000"/>
                </a:solidFill>
                <a:latin typeface="Calibri" panose="020F0502020204030204" pitchFamily="34" charset="0"/>
              </a:rPr>
              <a:t>Rstudio</a:t>
            </a:r>
            <a:endParaRPr lang="en-US" sz="2000" dirty="0">
              <a:solidFill>
                <a:srgbClr val="000000"/>
              </a:solidFill>
              <a:latin typeface="Calibri" panose="020F0502020204030204" pitchFamily="34" charset="0"/>
            </a:endParaRPr>
          </a:p>
        </p:txBody>
      </p:sp>
      <p:sp>
        <p:nvSpPr>
          <p:cNvPr id="26" name="Rectangle 25"/>
          <p:cNvSpPr/>
          <p:nvPr/>
        </p:nvSpPr>
        <p:spPr>
          <a:xfrm>
            <a:off x="0" y="178296"/>
            <a:ext cx="9039225" cy="430887"/>
          </a:xfrm>
          <a:prstGeom prst="rect">
            <a:avLst/>
          </a:prstGeom>
        </p:spPr>
        <p:txBody>
          <a:bodyPr wrap="square">
            <a:spAutoFit/>
          </a:bodyPr>
          <a:lstStyle/>
          <a:p>
            <a:pPr algn="ctr"/>
            <a:r>
              <a:rPr lang="nb-NO" sz="2200" b="1" dirty="0">
                <a:solidFill>
                  <a:srgbClr val="000000"/>
                </a:solidFill>
                <a:latin typeface="Calibri" panose="020F0502020204030204" pitchFamily="34" charset="0"/>
              </a:rPr>
              <a:t>R/</a:t>
            </a:r>
            <a:r>
              <a:rPr lang="nb-NO" sz="2200" b="1" dirty="0" err="1">
                <a:solidFill>
                  <a:srgbClr val="000000"/>
                </a:solidFill>
                <a:latin typeface="Calibri" panose="020F0502020204030204" pitchFamily="34" charset="0"/>
              </a:rPr>
              <a:t>Rstudio</a:t>
            </a:r>
            <a:r>
              <a:rPr lang="nb-NO" sz="2200" b="1" dirty="0">
                <a:solidFill>
                  <a:srgbClr val="000000"/>
                </a:solidFill>
                <a:latin typeface="Calibri" panose="020F0502020204030204" pitchFamily="34" charset="0"/>
              </a:rPr>
              <a:t>: 2 types </a:t>
            </a:r>
            <a:r>
              <a:rPr lang="nb-NO" sz="2200" b="1" dirty="0" err="1">
                <a:solidFill>
                  <a:srgbClr val="000000"/>
                </a:solidFill>
                <a:latin typeface="Calibri" panose="020F0502020204030204" pitchFamily="34" charset="0"/>
              </a:rPr>
              <a:t>of</a:t>
            </a:r>
            <a:r>
              <a:rPr lang="nb-NO" sz="2200" b="1" dirty="0">
                <a:solidFill>
                  <a:srgbClr val="000000"/>
                </a:solidFill>
                <a:latin typeface="Calibri" panose="020F0502020204030204" pitchFamily="34" charset="0"/>
              </a:rPr>
              <a:t> files</a:t>
            </a:r>
          </a:p>
        </p:txBody>
      </p:sp>
      <p:grpSp>
        <p:nvGrpSpPr>
          <p:cNvPr id="11" name="Group 10"/>
          <p:cNvGrpSpPr/>
          <p:nvPr/>
        </p:nvGrpSpPr>
        <p:grpSpPr>
          <a:xfrm>
            <a:off x="4857007" y="3778370"/>
            <a:ext cx="1185921" cy="1625016"/>
            <a:chOff x="1012051" y="4381500"/>
            <a:chExt cx="1457452" cy="1844279"/>
          </a:xfrm>
        </p:grpSpPr>
        <p:cxnSp>
          <p:nvCxnSpPr>
            <p:cNvPr id="4" name="Straight Arrow Connector 3"/>
            <p:cNvCxnSpPr>
              <a:cxnSpLocks/>
            </p:cNvCxnSpPr>
            <p:nvPr/>
          </p:nvCxnSpPr>
          <p:spPr>
            <a:xfrm>
              <a:off x="1012051" y="4520592"/>
              <a:ext cx="1442767" cy="1705187"/>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cxnSpLocks/>
            </p:cNvCxnSpPr>
            <p:nvPr/>
          </p:nvCxnSpPr>
          <p:spPr>
            <a:xfrm>
              <a:off x="1293984" y="4381500"/>
              <a:ext cx="1175519" cy="1486978"/>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3" name="Group 32">
            <a:extLst>
              <a:ext uri="{FF2B5EF4-FFF2-40B4-BE49-F238E27FC236}">
                <a16:creationId xmlns:a16="http://schemas.microsoft.com/office/drawing/2014/main" id="{D1363419-7CF8-4488-8633-00C9C7BCE3AF}"/>
              </a:ext>
            </a:extLst>
          </p:cNvPr>
          <p:cNvGrpSpPr/>
          <p:nvPr/>
        </p:nvGrpSpPr>
        <p:grpSpPr>
          <a:xfrm>
            <a:off x="666750" y="5249604"/>
            <a:ext cx="866880" cy="742866"/>
            <a:chOff x="666750" y="5223846"/>
            <a:chExt cx="866880" cy="742866"/>
          </a:xfrm>
        </p:grpSpPr>
        <p:cxnSp>
          <p:nvCxnSpPr>
            <p:cNvPr id="18" name="Straight Arrow Connector 17">
              <a:extLst>
                <a:ext uri="{FF2B5EF4-FFF2-40B4-BE49-F238E27FC236}">
                  <a16:creationId xmlns:a16="http://schemas.microsoft.com/office/drawing/2014/main" id="{536B43BC-0B24-4D1F-942C-88D1FC5128F5}"/>
                </a:ext>
              </a:extLst>
            </p:cNvPr>
            <p:cNvCxnSpPr>
              <a:cxnSpLocks/>
            </p:cNvCxnSpPr>
            <p:nvPr/>
          </p:nvCxnSpPr>
          <p:spPr>
            <a:xfrm flipH="1" flipV="1">
              <a:off x="666750" y="5520906"/>
              <a:ext cx="468502" cy="445806"/>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2C5EF30C-5129-44A3-9E6B-530CA058527F}"/>
                </a:ext>
              </a:extLst>
            </p:cNvPr>
            <p:cNvCxnSpPr>
              <a:cxnSpLocks/>
            </p:cNvCxnSpPr>
            <p:nvPr/>
          </p:nvCxnSpPr>
          <p:spPr>
            <a:xfrm flipH="1" flipV="1">
              <a:off x="736874" y="5223846"/>
              <a:ext cx="796756" cy="742866"/>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
        <p:nvSpPr>
          <p:cNvPr id="3" name="Slide Number Placeholder 2">
            <a:extLst>
              <a:ext uri="{FF2B5EF4-FFF2-40B4-BE49-F238E27FC236}">
                <a16:creationId xmlns:a16="http://schemas.microsoft.com/office/drawing/2014/main" id="{6B81C149-85F1-4E6D-BE9C-22D74A31B9EB}"/>
              </a:ext>
            </a:extLst>
          </p:cNvPr>
          <p:cNvSpPr>
            <a:spLocks noGrp="1"/>
          </p:cNvSpPr>
          <p:nvPr>
            <p:ph type="sldNum" sz="quarter" idx="10"/>
          </p:nvPr>
        </p:nvSpPr>
        <p:spPr/>
        <p:txBody>
          <a:bodyPr/>
          <a:lstStyle/>
          <a:p>
            <a:fld id="{8B524A7E-31A5-48EC-A9DB-A73A057130F8}" type="slidenum">
              <a:rPr lang="en-GB" smtClean="0"/>
              <a:t>9</a:t>
            </a:fld>
            <a:endParaRPr lang="en-GB"/>
          </a:p>
        </p:txBody>
      </p:sp>
    </p:spTree>
    <p:extLst>
      <p:ext uri="{BB962C8B-B14F-4D97-AF65-F5344CB8AC3E}">
        <p14:creationId xmlns:p14="http://schemas.microsoft.com/office/powerpoint/2010/main" val="3847544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xEl>
                                              <p:pRg st="6" end="6"/>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xEl>
                                              <p:pRg st="8" end="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xEl>
                                              <p:pRg st="10" end="1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3">
                                            <p:txEl>
                                              <p:pRg st="18" end="1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uiExpand="1" build="p"/>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5280</Words>
  <Application>Microsoft Office PowerPoint</Application>
  <PresentationFormat>On-screen Show (4:3)</PresentationFormat>
  <Paragraphs>696</Paragraphs>
  <Slides>46</Slides>
  <Notes>44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46</vt:i4>
      </vt:variant>
    </vt:vector>
  </HeadingPairs>
  <TitlesOfParts>
    <vt:vector size="53" baseType="lpstr">
      <vt:lpstr>Arial</vt:lpstr>
      <vt:lpstr>Calibri</vt:lpstr>
      <vt:lpstr>Calibri Light</vt:lpstr>
      <vt:lpstr>Century Gothic</vt:lpstr>
      <vt:lpstr>Lucida Console</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University of Nordland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Joost Raeymaekers</dc:creator>
  <cp:lastModifiedBy>Joost Andre M Raeymaekers</cp:lastModifiedBy>
  <cp:revision>300</cp:revision>
  <cp:lastPrinted>2020-08-23T20:06:02Z</cp:lastPrinted>
  <dcterms:created xsi:type="dcterms:W3CDTF">2018-01-21T04:01:26Z</dcterms:created>
  <dcterms:modified xsi:type="dcterms:W3CDTF">2020-09-05T12:55:59Z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43b303ab-7198-40dd-8c74-47e8ccb3836e_Enabled">
    <vt:lpwstr>True</vt:lpwstr>
  </property>
  <property fmtid="{D5CDD505-2E9C-101B-9397-08002B2CF9AE}" pid="3" name="MSIP_Label_43b303ab-7198-40dd-8c74-47e8ccb3836e_SiteId">
    <vt:lpwstr>fed13d9f-21df-485d-909a-231f3c6d16f0</vt:lpwstr>
  </property>
  <property fmtid="{D5CDD505-2E9C-101B-9397-08002B2CF9AE}" pid="4" name="MSIP_Label_43b303ab-7198-40dd-8c74-47e8ccb3836e_Owner">
    <vt:lpwstr>joost.raeymaekers@nord.no</vt:lpwstr>
  </property>
  <property fmtid="{D5CDD505-2E9C-101B-9397-08002B2CF9AE}" pid="5" name="MSIP_Label_43b303ab-7198-40dd-8c74-47e8ccb3836e_SetDate">
    <vt:lpwstr>2020-07-24T14:24:08.4140299Z</vt:lpwstr>
  </property>
  <property fmtid="{D5CDD505-2E9C-101B-9397-08002B2CF9AE}" pid="6" name="MSIP_Label_43b303ab-7198-40dd-8c74-47e8ccb3836e_Name">
    <vt:lpwstr>Public</vt:lpwstr>
  </property>
  <property fmtid="{D5CDD505-2E9C-101B-9397-08002B2CF9AE}" pid="7" name="MSIP_Label_43b303ab-7198-40dd-8c74-47e8ccb3836e_Application">
    <vt:lpwstr>Microsoft Azure Information Protection</vt:lpwstr>
  </property>
  <property fmtid="{D5CDD505-2E9C-101B-9397-08002B2CF9AE}" pid="8" name="MSIP_Label_43b303ab-7198-40dd-8c74-47e8ccb3836e_Extended_MSFT_Method">
    <vt:lpwstr>Automatic</vt:lpwstr>
  </property>
  <property fmtid="{D5CDD505-2E9C-101B-9397-08002B2CF9AE}" pid="9" name="Sensitivity">
    <vt:lpwstr>Public</vt:lpwstr>
  </property>
</Properties>
</file>