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CE3EA-C3C6-4824-A463-431FC41CC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25E2B5-2FCE-448F-932E-EB772FA79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C3ABC-DC38-488C-9E56-3CC2F1FB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099C-6060-4CC6-A164-835902D809B9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13C92-4354-4779-BFF8-EACC2858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14F77-80AD-4CFE-AD95-C01ACF9F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8F42-92E1-4CF1-8305-B734C8386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40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CA4E0-80C0-4341-BFAC-A49A7028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44E9C1-820C-4FC7-BF53-BD248D0F6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41C34-7954-4C2C-8D9A-12D3FB93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099C-6060-4CC6-A164-835902D809B9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45C26-C829-4C58-895A-0869F8F6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F40FE-59BC-4D3A-9887-832A0552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8F42-92E1-4CF1-8305-B734C8386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16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88A904-3B44-40B5-A128-C4B780A6C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CF21E8-7A86-44BB-AA8B-AA9EFC943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E24F6-F060-4FCE-A6C8-2F033E60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099C-6060-4CC6-A164-835902D809B9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2446C-8877-48FF-BBBA-D909D280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7A662-2BA0-4377-9A42-4D3B96B5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8F42-92E1-4CF1-8305-B734C8386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09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175FC-FE96-423D-903F-471576CD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CDCB1-A2E0-4DA8-9CCA-CF61AB9E8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57A79-0301-4B43-88B1-69F39A5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099C-6060-4CC6-A164-835902D809B9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C2CE9-F38A-44A1-A1B3-682C870A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EC0D8-D618-410B-B7BF-DD9B9838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8F42-92E1-4CF1-8305-B734C8386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85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069A6-B66E-4281-A3CA-A99653C1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A4E35C-AD0B-4855-A14D-BDE53525B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D450C-5A80-4CE2-A5B5-F9D884A0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099C-6060-4CC6-A164-835902D809B9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5102B-620C-4641-91A0-0C1DD076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763FC4-CCC3-4BC1-81F1-D0A77F14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8F42-92E1-4CF1-8305-B734C8386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53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0D18F-B1AC-4F3D-9E74-18931C3B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1435A-16CC-4518-A562-4D5C70B0E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3D864B-A907-46DD-88E2-62B4FD489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E04635-305A-4C90-8129-6F526A00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099C-6060-4CC6-A164-835902D809B9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82E317-5521-440E-ABD2-16759A34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D41F90-8639-4053-B2A4-029B7BDF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8F42-92E1-4CF1-8305-B734C8386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00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771F7-5291-4FA3-8F14-372A89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67B6C5-DC18-4C3E-AD46-F643E9C8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538353-318B-45B0-A19B-DB279AE13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046395-523F-403A-9BA1-3C83A232F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539864-EFD4-48EC-BC7A-088CCBCC2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B758D0-45FE-492D-B454-F55E80C2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099C-6060-4CC6-A164-835902D809B9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E82761-5173-4DD0-B2C1-542EF12B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6C134B-27C1-4218-B130-3B1AAEA4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8F42-92E1-4CF1-8305-B734C8386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6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6FAAC-680B-4D4A-8309-2C7560BC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4AB97-EBA1-4858-BF99-FA4AC19F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099C-6060-4CC6-A164-835902D809B9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ECFC3A-43FA-4051-97C0-75C501FA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3DE5C3-5569-4E37-86A7-4AE80E9F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8F42-92E1-4CF1-8305-B734C8386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36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F9A75E-9425-43C1-BDEC-96E484BD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099C-6060-4CC6-A164-835902D809B9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1BAA7A-C803-4629-9656-8BF8F9C9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1162FA-44F4-4249-AF01-BB2AC565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8F42-92E1-4CF1-8305-B734C8386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65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7843A-4D77-4429-8969-0D62797C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39C0E-F3AA-4EE8-A9BA-CB6467C85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8B4E47-EF72-46AB-B4E0-F26A28C63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D39F5F-1700-4170-8518-043BBFEF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099C-6060-4CC6-A164-835902D809B9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68C8B-FC28-4ED9-BDA2-D73C6405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B4A8BC-FDCB-4CD9-8C12-0DEF7C24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8F42-92E1-4CF1-8305-B734C8386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0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5DC4C-82AD-407A-84B2-8ADB66FF8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AC85DF-4EB4-4201-9791-A89E973F6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A60710-240A-4E17-843A-2CAB7AFF3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3856BE-13C1-4E41-9AF9-0DBEA61F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099C-6060-4CC6-A164-835902D809B9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2ECAA2-59E5-4277-96A2-9C39E038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BE0BC9-7EA5-4167-864D-DA57F99F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8F42-92E1-4CF1-8305-B734C8386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01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1FDC79-6928-4930-B809-C2C1B47EB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A8734E-4F2C-4E1C-9FDF-AF7E77298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82970-85D3-44FB-9882-AC8FF4825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9099C-6060-4CC6-A164-835902D809B9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2CA67-3241-4B86-B043-BA8083E29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0480E-2340-49EC-BF67-277B47A70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8F42-92E1-4CF1-8305-B734C8386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56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05098-5606-4EE3-8569-2BECB417F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姓名：李明杰</a:t>
            </a:r>
            <a:br>
              <a:rPr lang="en-US" altLang="zh-CN" dirty="0"/>
            </a:br>
            <a:r>
              <a:rPr lang="zh-CN" altLang="en-US" dirty="0"/>
              <a:t>学号：</a:t>
            </a:r>
            <a:r>
              <a:rPr lang="en-US" altLang="zh-CN" dirty="0"/>
              <a:t>20190307130</a:t>
            </a:r>
            <a:br>
              <a:rPr lang="en-US" altLang="zh-CN" dirty="0"/>
            </a:br>
            <a:r>
              <a:rPr lang="zh-CN" altLang="en-US" dirty="0"/>
              <a:t>班级：信管一班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757EBC-2033-4A62-845D-61B11D133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9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EB5A4-FCB5-401C-B10C-6EFF6055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8EC399-88F8-47F5-BCCE-F5E493852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088" y="1825624"/>
            <a:ext cx="8577071" cy="8900336"/>
          </a:xfrm>
        </p:spPr>
      </p:pic>
    </p:spTree>
    <p:extLst>
      <p:ext uri="{BB962C8B-B14F-4D97-AF65-F5344CB8AC3E}">
        <p14:creationId xmlns:p14="http://schemas.microsoft.com/office/powerpoint/2010/main" val="173509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8DD55-7400-45E7-AF0A-716CE957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0C74BCB-5FCB-4BE2-972D-62FD8E836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" y="-801937"/>
            <a:ext cx="12007404" cy="8775505"/>
          </a:xfrm>
        </p:spPr>
      </p:pic>
    </p:spTree>
    <p:extLst>
      <p:ext uri="{BB962C8B-B14F-4D97-AF65-F5344CB8AC3E}">
        <p14:creationId xmlns:p14="http://schemas.microsoft.com/office/powerpoint/2010/main" val="190445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DB510-A8FE-4584-B10E-F6910589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DA6BA95-5FA2-4640-8DC3-7E549414B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42" y="365125"/>
            <a:ext cx="11104115" cy="10351008"/>
          </a:xfrm>
        </p:spPr>
      </p:pic>
    </p:spTree>
    <p:extLst>
      <p:ext uri="{BB962C8B-B14F-4D97-AF65-F5344CB8AC3E}">
        <p14:creationId xmlns:p14="http://schemas.microsoft.com/office/powerpoint/2010/main" val="224978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</Words>
  <Application>Microsoft Office PowerPoint</Application>
  <PresentationFormat>宽屏</PresentationFormat>
  <Paragraphs>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姓名：李明杰 学号：20190307130 班级：信管一班</vt:lpstr>
      <vt:lpstr>第一题：</vt:lpstr>
      <vt:lpstr>第二题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2020-03-07T08:10:26Z</dcterms:created>
  <dcterms:modified xsi:type="dcterms:W3CDTF">2020-03-07T10:06:57Z</dcterms:modified>
</cp:coreProperties>
</file>