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22"/>
  </p:notesMasterIdLst>
  <p:sldIdLst>
    <p:sldId id="256" r:id="rId4"/>
    <p:sldId id="258" r:id="rId5"/>
    <p:sldId id="259" r:id="rId6"/>
    <p:sldId id="260" r:id="rId7"/>
    <p:sldId id="262" r:id="rId8"/>
    <p:sldId id="265" r:id="rId9"/>
    <p:sldId id="267" r:id="rId10"/>
    <p:sldId id="268" r:id="rId11"/>
    <p:sldId id="270" r:id="rId12"/>
    <p:sldId id="266" r:id="rId13"/>
    <p:sldId id="273" r:id="rId14"/>
    <p:sldId id="274" r:id="rId15"/>
    <p:sldId id="271" r:id="rId16"/>
    <p:sldId id="272" r:id="rId17"/>
    <p:sldId id="277" r:id="rId18"/>
    <p:sldId id="275" r:id="rId19"/>
    <p:sldId id="264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D80B7C3-B82D-44B9-AF56-D3683059A8E1}">
  <a:tblStyle styleId="{ED80B7C3-B82D-44B9-AF56-D3683059A8E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244877-1971-4EFB-AA6B-3B16131A20B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443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2020.05.18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수강생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sz="105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이민교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314003" y="4155926"/>
            <a:ext cx="44646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프로젝트명</a:t>
            </a:r>
            <a:r>
              <a:rPr lang="en-US" sz="1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ko-KR" altLang="en-US" sz="1000" dirty="0" smtClean="0">
                <a:solidFill>
                  <a:srgbClr val="7F7F7F"/>
                </a:solidFill>
              </a:rPr>
              <a:t>서울</a:t>
            </a:r>
            <a:r>
              <a:rPr lang="ko-KR" altLang="en-US" sz="1000" dirty="0">
                <a:solidFill>
                  <a:srgbClr val="7F7F7F"/>
                </a:solidFill>
              </a:rPr>
              <a:t>시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봉천동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관악구</a:t>
            </a:r>
            <a:r>
              <a:rPr lang="en-US" sz="1000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T.000-000-0000</a:t>
            </a:r>
            <a:endParaRPr sz="10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형태 변환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2304944" y="3621312"/>
            <a:ext cx="345171" cy="3451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04086" y="3693934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8255" y="3693980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Google Shape;189;p14"/>
          <p:cNvSpPr/>
          <p:nvPr/>
        </p:nvSpPr>
        <p:spPr>
          <a:xfrm>
            <a:off x="6937072" y="213380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7763" y="2147734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위치를 표시하는 </a:t>
            </a:r>
            <a:endParaRPr lang="en-US" altLang="ko-KR" sz="1000" dirty="0"/>
          </a:p>
          <a:p>
            <a:r>
              <a:rPr lang="en-US" altLang="ko-KR" sz="1000" dirty="0" err="1" smtClean="0"/>
              <a:t>indigator</a:t>
            </a:r>
            <a:endParaRPr lang="en-US" altLang="ko-KR" sz="1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2304944" y="3621312"/>
            <a:ext cx="345171" cy="3451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04086" y="3693934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8255" y="3693980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151133" y="1162681"/>
            <a:ext cx="1816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00482" y="3494098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095436" y="2267079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119469" y="795787"/>
            <a:ext cx="0" cy="733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89;p14"/>
          <p:cNvSpPr/>
          <p:nvPr/>
        </p:nvSpPr>
        <p:spPr>
          <a:xfrm>
            <a:off x="2233781" y="105466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89;p14"/>
          <p:cNvSpPr/>
          <p:nvPr/>
        </p:nvSpPr>
        <p:spPr>
          <a:xfrm>
            <a:off x="5680443" y="9025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9;p14"/>
          <p:cNvSpPr/>
          <p:nvPr/>
        </p:nvSpPr>
        <p:spPr>
          <a:xfrm>
            <a:off x="3108981" y="24697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9;p14"/>
          <p:cNvSpPr/>
          <p:nvPr/>
        </p:nvSpPr>
        <p:spPr>
          <a:xfrm>
            <a:off x="3108981" y="37529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43737" y="538951"/>
            <a:ext cx="27516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89;p14"/>
          <p:cNvSpPr/>
          <p:nvPr/>
        </p:nvSpPr>
        <p:spPr>
          <a:xfrm>
            <a:off x="2567779" y="4309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6937072" y="64696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9;p14"/>
          <p:cNvSpPr/>
          <p:nvPr/>
        </p:nvSpPr>
        <p:spPr>
          <a:xfrm>
            <a:off x="6937072" y="116268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6937072" y="16844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67763" y="625850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 우측에서 좌측으로 등장</a:t>
            </a:r>
            <a:endParaRPr lang="en-US" altLang="ko-KR" sz="1000" dirty="0" smtClean="0"/>
          </a:p>
          <a:p>
            <a:r>
              <a:rPr lang="ko-KR" altLang="en-US" sz="1000" dirty="0" smtClean="0"/>
              <a:t>슬라이드 또는 애니메이션 이용</a:t>
            </a:r>
            <a:endParaRPr lang="en-US" altLang="ko-KR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267763" y="1129206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이미지가  등장하고 상세설명</a:t>
            </a:r>
            <a:endParaRPr lang="en-US" altLang="ko-KR" sz="1000" dirty="0" smtClean="0"/>
          </a:p>
          <a:p>
            <a:r>
              <a:rPr lang="ko-KR" altLang="en-US" sz="1000" dirty="0" smtClean="0"/>
              <a:t>메뉴 좌에서 우로 등장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7267763" y="167603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텍스트는 </a:t>
            </a:r>
            <a:r>
              <a:rPr lang="en-US" altLang="ko-KR" sz="1000" dirty="0" smtClean="0"/>
              <a:t>opacity </a:t>
            </a:r>
            <a:r>
              <a:rPr lang="ko-KR" altLang="en-US" sz="1000" dirty="0" smtClean="0"/>
              <a:t>이용하여 아래</a:t>
            </a:r>
            <a:endParaRPr lang="en-US" altLang="ko-KR" sz="1000" dirty="0" smtClean="0"/>
          </a:p>
          <a:p>
            <a:r>
              <a:rPr lang="ko-KR" altLang="en-US" sz="1000" dirty="0" smtClean="0"/>
              <a:t>에서 위로 등장</a:t>
            </a:r>
            <a:endParaRPr lang="en-US" altLang="ko-KR" sz="1000" dirty="0" smtClean="0"/>
          </a:p>
        </p:txBody>
      </p:sp>
      <p:sp>
        <p:nvSpPr>
          <p:cNvPr id="52" name="Google Shape;189;p14"/>
          <p:cNvSpPr/>
          <p:nvPr/>
        </p:nvSpPr>
        <p:spPr>
          <a:xfrm>
            <a:off x="6938080" y="26021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9;p14"/>
          <p:cNvSpPr/>
          <p:nvPr/>
        </p:nvSpPr>
        <p:spPr>
          <a:xfrm>
            <a:off x="2119469" y="34779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7763" y="261813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 전환 </a:t>
            </a:r>
            <a:r>
              <a:rPr lang="ko-KR" altLang="en-US" sz="1000" dirty="0" err="1" smtClean="0"/>
              <a:t>멈춤기능</a:t>
            </a:r>
            <a:endParaRPr lang="en-US" altLang="ko-KR" sz="1000" dirty="0" smtClean="0"/>
          </a:p>
        </p:txBody>
      </p:sp>
      <p:sp>
        <p:nvSpPr>
          <p:cNvPr id="55" name="Google Shape;189;p14"/>
          <p:cNvSpPr/>
          <p:nvPr/>
        </p:nvSpPr>
        <p:spPr>
          <a:xfrm>
            <a:off x="396603" y="16611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89;p14"/>
          <p:cNvSpPr/>
          <p:nvPr/>
        </p:nvSpPr>
        <p:spPr>
          <a:xfrm>
            <a:off x="1127336" y="34940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25" y="1684482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189;p14"/>
          <p:cNvSpPr/>
          <p:nvPr/>
        </p:nvSpPr>
        <p:spPr>
          <a:xfrm>
            <a:off x="4881951" y="233182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8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992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이미지는 우측에서 좌측으로</a:t>
            </a:r>
            <a:endParaRPr lang="en-US" altLang="ko-KR" sz="1100" dirty="0" smtClean="0"/>
          </a:p>
          <a:p>
            <a:r>
              <a:rPr lang="ko-KR" altLang="en-US" sz="1100" dirty="0" smtClean="0"/>
              <a:t>등장하되 가장 큰 이미지가 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첫번째로</a:t>
            </a:r>
            <a:r>
              <a:rPr lang="ko-KR" altLang="en-US" sz="1100" dirty="0" smtClean="0"/>
              <a:t> 나타나고 다른 이미</a:t>
            </a:r>
            <a:endParaRPr lang="en-US" altLang="ko-KR" sz="1100" dirty="0" smtClean="0"/>
          </a:p>
          <a:p>
            <a:r>
              <a:rPr lang="ko-KR" altLang="en-US" sz="1100" dirty="0" smtClean="0"/>
              <a:t>지는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크기 순서대로 </a:t>
            </a:r>
            <a:r>
              <a:rPr lang="ko-KR" altLang="en-US" sz="1100" dirty="0" err="1" smtClean="0"/>
              <a:t>순차적으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로</a:t>
            </a:r>
            <a:r>
              <a:rPr lang="ko-KR" altLang="en-US" sz="1100" dirty="0" smtClean="0"/>
              <a:t> 등장한다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1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8" y="1735619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 flipH="1">
            <a:off x="4209018" y="2137637"/>
            <a:ext cx="13984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484045" y="2882170"/>
            <a:ext cx="106380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367115" y="2985059"/>
            <a:ext cx="8069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89;p14"/>
          <p:cNvSpPr/>
          <p:nvPr/>
        </p:nvSpPr>
        <p:spPr>
          <a:xfrm>
            <a:off x="4799924" y="19216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97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928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 등장 후 설명 탭이 좌</a:t>
            </a:r>
            <a:endParaRPr lang="en-US" altLang="ko-KR" sz="1100" dirty="0" smtClean="0"/>
          </a:p>
          <a:p>
            <a:r>
              <a:rPr lang="ko-KR" altLang="en-US" sz="1100" dirty="0" smtClean="0"/>
              <a:t>측에서 우측으로 나타난다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슬라이드 또는 애니메이션 </a:t>
            </a:r>
            <a:endParaRPr lang="en-US" altLang="ko-KR" sz="1100" dirty="0" smtClean="0"/>
          </a:p>
          <a:p>
            <a:r>
              <a:rPr lang="ko-KR" altLang="en-US" sz="1100" dirty="0" smtClean="0"/>
              <a:t>이</a:t>
            </a:r>
            <a:r>
              <a:rPr lang="ko-KR" altLang="en-US" sz="1100" dirty="0"/>
              <a:t>용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0801" y="337449"/>
            <a:ext cx="3367163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3737" y="538951"/>
            <a:ext cx="29929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89;p14"/>
          <p:cNvSpPr/>
          <p:nvPr/>
        </p:nvSpPr>
        <p:spPr>
          <a:xfrm>
            <a:off x="870341" y="43093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0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800" y="337449"/>
            <a:ext cx="3189239" cy="4599528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900"/>
            </a:pPr>
            <a:r>
              <a:rPr lang="en-US" altLang="ko-KR" sz="900" dirty="0"/>
              <a:t>Project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8133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각 텍스트 및 버튼은</a:t>
            </a:r>
            <a:endParaRPr lang="en-US" altLang="ko-KR" sz="1100" dirty="0" smtClean="0"/>
          </a:p>
          <a:p>
            <a:r>
              <a:rPr lang="ko-KR" altLang="en-US" sz="1100" dirty="0" smtClean="0"/>
              <a:t>순차적으로 아래에서 위로</a:t>
            </a:r>
            <a:endParaRPr lang="en-US" altLang="ko-KR" sz="1100" dirty="0" smtClean="0"/>
          </a:p>
          <a:p>
            <a:r>
              <a:rPr lang="ko-KR" altLang="en-US" sz="1100" dirty="0" smtClean="0"/>
              <a:t>나타난다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571" y="608753"/>
            <a:ext cx="1455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Portfolio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EVE online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980" y="2124373"/>
            <a:ext cx="24769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Role : </a:t>
            </a:r>
            <a:r>
              <a:rPr lang="ko-KR" altLang="en-US" sz="1100" dirty="0" smtClean="0"/>
              <a:t>웹 페이지 </a:t>
            </a:r>
            <a:r>
              <a:rPr lang="ko-KR" altLang="en-US" sz="1100" dirty="0" err="1" smtClean="0"/>
              <a:t>리뉴얼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Used : html5, css3, </a:t>
            </a:r>
            <a:r>
              <a:rPr lang="en-US" altLang="ko-KR" sz="1100" dirty="0" err="1" smtClean="0"/>
              <a:t>javascript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jquery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Browser : Chrome, Ex11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Page : 10Pages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7396" y="3627369"/>
            <a:ext cx="129590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View project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396" y="4227886"/>
            <a:ext cx="72062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EVE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8834" y="4227886"/>
            <a:ext cx="730635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John Wick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1378" y="4227886"/>
            <a:ext cx="675250" cy="3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Others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7396" y="1840939"/>
            <a:ext cx="442061" cy="6661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86985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89520" y="1840939"/>
            <a:ext cx="442061" cy="6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304944" y="3621312"/>
            <a:ext cx="345171" cy="3451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04086" y="3693934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8255" y="3693980"/>
            <a:ext cx="45719" cy="193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Google Shape;189;p14"/>
          <p:cNvSpPr/>
          <p:nvPr/>
        </p:nvSpPr>
        <p:spPr>
          <a:xfrm>
            <a:off x="341093" y="60875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723977" y="608753"/>
            <a:ext cx="0" cy="42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1091351" y="1181857"/>
            <a:ext cx="0" cy="420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964940" y="2158874"/>
            <a:ext cx="0" cy="1183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1726460" y="3495107"/>
            <a:ext cx="0" cy="11838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Administrator.Sc-202003181157\Desktop\case page\Mock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9" y="1846425"/>
            <a:ext cx="3052475" cy="15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96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66612" y="295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81166" y="2253220"/>
            <a:ext cx="1968079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4942525" y="2316791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</a:rPr>
              <a:t>Vision</a:t>
            </a:r>
            <a:endParaRPr sz="1100" dirty="0"/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C:\Users\Administrator.Sc-202003181157\Desktop\case page\v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57" y="1823416"/>
            <a:ext cx="6286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.Sc-202003181157\Desktop\case page\skil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83" y="1804365"/>
            <a:ext cx="4381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.Sc-202003181157\Desktop\case page\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36" y="1794839"/>
            <a:ext cx="514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09687" y="1005234"/>
            <a:ext cx="262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상상하는 것을 실현하기 위해 노력하는 개발자가 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8556" y="2609974"/>
            <a:ext cx="172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다양한 사람들이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쉽게 접근하고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사용 할 수 있는 웹 페이지를 제작하는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프론트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엔드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개발자를 지향하고 있습니다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2678850" y="2253219"/>
            <a:ext cx="1731909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5" descr="C:\Users\Administrator.Sc-202003181157\Desktop\case page\html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08" y="2737151"/>
            <a:ext cx="303875" cy="4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Administrator.Sc-202003181157\Desktop\case page\cs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20" y="2731094"/>
            <a:ext cx="303875" cy="4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7" descr="C:\Users\Administrator.Sc-202003181157\Desktop\case page\javascrip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95" y="2737151"/>
            <a:ext cx="433986" cy="4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C:\Users\Administrator.Sc-202003181157\Desktop\case page\jquer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76" y="3194749"/>
            <a:ext cx="531161" cy="1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Administrator.Sc-202003181157\Desktop\case page\ph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89" y="3678594"/>
            <a:ext cx="354416" cy="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Administrator.Sc-202003181157\Desktop\case page\scs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4" y="3650818"/>
            <a:ext cx="418650" cy="2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126972" y="252533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Hard skill set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165445" y="34353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Soft skill set</a:t>
            </a:r>
            <a:endParaRPr lang="ko-KR" altLang="en-US" sz="800" dirty="0"/>
          </a:p>
        </p:txBody>
      </p:sp>
      <p:pic>
        <p:nvPicPr>
          <p:cNvPr id="51" name="Picture 4" descr="C:\Users\Administrator.Sc-202003181157\Desktop\case page\githu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8" y="3646719"/>
            <a:ext cx="432310" cy="2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C:\Users\Administrator.Sc-202003181157\Desktop\case page\mysq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04" y="3970703"/>
            <a:ext cx="502496" cy="3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Google Shape;183;p14"/>
          <p:cNvSpPr/>
          <p:nvPr/>
        </p:nvSpPr>
        <p:spPr>
          <a:xfrm>
            <a:off x="3034221" y="2325375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Skills</a:t>
            </a:r>
            <a:endParaRPr sz="1100" dirty="0"/>
          </a:p>
        </p:txBody>
      </p:sp>
      <p:sp>
        <p:nvSpPr>
          <p:cNvPr id="55" name="직사각형 54"/>
          <p:cNvSpPr/>
          <p:nvPr/>
        </p:nvSpPr>
        <p:spPr>
          <a:xfrm>
            <a:off x="700645" y="2253222"/>
            <a:ext cx="1927498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Google Shape;181;p14"/>
          <p:cNvSpPr/>
          <p:nvPr/>
        </p:nvSpPr>
        <p:spPr>
          <a:xfrm>
            <a:off x="1203354" y="2316791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Introduce</a:t>
            </a:r>
            <a:endParaRPr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426537" y="2625365"/>
            <a:ext cx="53091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900" dirty="0" smtClean="0"/>
              <a:t>이민교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287879" y="2872581"/>
            <a:ext cx="7809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err="1" smtClean="0"/>
              <a:t>Mingyo</a:t>
            </a:r>
            <a:r>
              <a:rPr lang="en-US" altLang="ko-KR" sz="900" dirty="0" smtClean="0"/>
              <a:t> Lee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081972" y="3132609"/>
            <a:ext cx="117852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smtClean="0"/>
              <a:t>Tel. 010 9639 6293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762" y="3691559"/>
            <a:ext cx="15744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Experienced</a:t>
            </a:r>
          </a:p>
          <a:p>
            <a:pPr algn="ctr"/>
            <a:r>
              <a:rPr lang="en-US" altLang="ko-KR" sz="900" dirty="0" smtClean="0"/>
              <a:t>2019.12.31 </a:t>
            </a:r>
            <a:r>
              <a:rPr lang="en-US" altLang="ko-KR" sz="900" dirty="0"/>
              <a:t>- </a:t>
            </a:r>
            <a:r>
              <a:rPr lang="en-US" altLang="ko-KR" sz="900" dirty="0" smtClean="0"/>
              <a:t>2020.06.08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그린컴퓨터학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프론트엔드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과정</a:t>
            </a:r>
            <a:endParaRPr lang="en-US" altLang="ko-KR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850258" y="3342359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Email : leemingyo3@hanmail.net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0700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2936" y="312963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70532" y="2253221"/>
            <a:ext cx="1731909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81166" y="2253220"/>
            <a:ext cx="1968079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0645" y="2253222"/>
            <a:ext cx="1927498" cy="22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203354" y="2316791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Introduce</a:t>
            </a:r>
            <a:endParaRPr sz="1100" dirty="0"/>
          </a:p>
        </p:txBody>
      </p:sp>
      <p:sp>
        <p:nvSpPr>
          <p:cNvPr id="183" name="Google Shape;183;p14"/>
          <p:cNvSpPr/>
          <p:nvPr/>
        </p:nvSpPr>
        <p:spPr>
          <a:xfrm>
            <a:off x="3034221" y="2325375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  <a:sym typeface="Arial"/>
              </a:rPr>
              <a:t>Skills</a:t>
            </a:r>
            <a:endParaRPr sz="1100" dirty="0"/>
          </a:p>
        </p:txBody>
      </p:sp>
      <p:sp>
        <p:nvSpPr>
          <p:cNvPr id="185" name="Google Shape;185;p14"/>
          <p:cNvSpPr/>
          <p:nvPr/>
        </p:nvSpPr>
        <p:spPr>
          <a:xfrm>
            <a:off x="4954637" y="2316791"/>
            <a:ext cx="958472" cy="229725"/>
          </a:xfrm>
          <a:prstGeom prst="roundRect">
            <a:avLst>
              <a:gd name="adj" fmla="val 9813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595959"/>
                </a:solidFill>
              </a:rPr>
              <a:t>Vision</a:t>
            </a:r>
            <a:endParaRPr sz="1100" dirty="0"/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C:\Users\Administrator.Sc-202003181157\Desktop\case page\v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69" y="1823416"/>
            <a:ext cx="6286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.Sc-202003181157\Desktop\case page\skill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83" y="1804365"/>
            <a:ext cx="4381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.Sc-202003181157\Desktop\case page\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36" y="1794839"/>
            <a:ext cx="514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3427" y="1011290"/>
            <a:ext cx="262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상상하는 것을 실현하기 위해 노력하는 개발자가 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537" y="2625365"/>
            <a:ext cx="530915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900" dirty="0" smtClean="0"/>
              <a:t>이민교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287879" y="2872581"/>
            <a:ext cx="7809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err="1" smtClean="0"/>
              <a:t>Mingyo</a:t>
            </a:r>
            <a:r>
              <a:rPr lang="en-US" altLang="ko-KR" sz="900" dirty="0" smtClean="0"/>
              <a:t> Lee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081972" y="3132609"/>
            <a:ext cx="1178528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 dirty="0" smtClean="0"/>
              <a:t>Tel. 010 9639 6293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904762" y="3691559"/>
            <a:ext cx="15744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b="1" dirty="0"/>
              <a:t>Experienced</a:t>
            </a:r>
          </a:p>
          <a:p>
            <a:pPr algn="ctr"/>
            <a:r>
              <a:rPr lang="en-US" altLang="ko-KR" sz="900" dirty="0" smtClean="0"/>
              <a:t>2019.12.31 </a:t>
            </a:r>
            <a:r>
              <a:rPr lang="en-US" altLang="ko-KR" sz="900" dirty="0"/>
              <a:t>- </a:t>
            </a:r>
            <a:r>
              <a:rPr lang="en-US" altLang="ko-KR" sz="900" dirty="0" smtClean="0"/>
              <a:t>2020.06.08</a:t>
            </a:r>
            <a:endParaRPr lang="en-US" altLang="ko-KR" sz="900" dirty="0"/>
          </a:p>
          <a:p>
            <a:pPr algn="ctr"/>
            <a:r>
              <a:rPr lang="ko-KR" altLang="en-US" sz="900" dirty="0" smtClean="0"/>
              <a:t>그린컴퓨터학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프론트엔드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과정</a:t>
            </a:r>
            <a:endParaRPr lang="ko-KR" altLang="en-US" sz="900" dirty="0"/>
          </a:p>
        </p:txBody>
      </p:sp>
      <p:pic>
        <p:nvPicPr>
          <p:cNvPr id="2053" name="Picture 5" descr="C:\Users\Administrator.Sc-202003181157\Desktop\case page\html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08" y="2737151"/>
            <a:ext cx="303875" cy="4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.Sc-202003181157\Desktop\case page\cs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20" y="2731094"/>
            <a:ext cx="303875" cy="4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.Sc-202003181157\Desktop\case page\javascrip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595" y="2737151"/>
            <a:ext cx="433986" cy="4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.Sc-202003181157\Desktop\case page\jquer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76" y="3194749"/>
            <a:ext cx="531161" cy="1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88556" y="2609974"/>
            <a:ext cx="172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다양한 사람들이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쉽게 접근하고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사용 할 수 있는 웹 페이지를 제작하는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프론트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엔드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개발자를 지향하고 있습니다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28" name="Google Shape;188;p14"/>
          <p:cNvSpPr/>
          <p:nvPr/>
        </p:nvSpPr>
        <p:spPr>
          <a:xfrm>
            <a:off x="1095342" y="168682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562" y="1794839"/>
            <a:ext cx="0" cy="369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88;p14"/>
          <p:cNvSpPr/>
          <p:nvPr/>
        </p:nvSpPr>
        <p:spPr>
          <a:xfrm>
            <a:off x="6938597" y="6856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88;p14"/>
          <p:cNvSpPr/>
          <p:nvPr/>
        </p:nvSpPr>
        <p:spPr>
          <a:xfrm>
            <a:off x="6938597" y="152845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5875" y="685648"/>
            <a:ext cx="172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en-US" altLang="ko-KR" sz="800" dirty="0" smtClean="0"/>
              <a:t>title </a:t>
            </a:r>
            <a:r>
              <a:rPr lang="ko-KR" altLang="en-US" sz="800" dirty="0" smtClean="0"/>
              <a:t>텍스트가 위에서 아래로 슬라이드하며 등장 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309552" y="1531028"/>
            <a:ext cx="172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dirty="0" smtClean="0"/>
              <a:t>번이 실행하고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번이 바로 실행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슬라이드 다운으로 등장하며 </a:t>
            </a:r>
            <a:r>
              <a:rPr lang="ko-KR" altLang="en-US" sz="800" dirty="0" err="1" smtClean="0"/>
              <a:t>컨텐츠별로</a:t>
            </a:r>
            <a:r>
              <a:rPr lang="ko-KR" altLang="en-US" sz="800" dirty="0" smtClean="0"/>
              <a:t> 순차적으로 등장 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850258" y="3342359"/>
            <a:ext cx="16930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Email : leemingyo3@hanmail.net</a:t>
            </a:r>
            <a:endParaRPr lang="ko-KR" altLang="en-US" sz="800" dirty="0"/>
          </a:p>
        </p:txBody>
      </p:sp>
      <p:pic>
        <p:nvPicPr>
          <p:cNvPr id="1026" name="Picture 2" descr="C:\Users\Administrator.Sc-202003181157\Desktop\case page\php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89" y="3678594"/>
            <a:ext cx="354416" cy="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Sc-202003181157\Desktop\case page\scs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34" y="3650818"/>
            <a:ext cx="418650" cy="2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26972" y="2525337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Hard skill set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3165445" y="343537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Soft skill set</a:t>
            </a:r>
            <a:endParaRPr lang="ko-KR" altLang="en-US" sz="800" dirty="0"/>
          </a:p>
        </p:txBody>
      </p:sp>
      <p:pic>
        <p:nvPicPr>
          <p:cNvPr id="1028" name="Picture 4" descr="C:\Users\Administrator.Sc-202003181157\Desktop\case page\github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38" y="3646719"/>
            <a:ext cx="432310" cy="2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2003181157\Desktop\case page\mysq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36" y="3970703"/>
            <a:ext cx="502496" cy="3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Google Shape;188;p14"/>
          <p:cNvSpPr/>
          <p:nvPr/>
        </p:nvSpPr>
        <p:spPr>
          <a:xfrm>
            <a:off x="2068862" y="90167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30286" y="1005234"/>
            <a:ext cx="0" cy="369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1518" y="2355640"/>
            <a:ext cx="3956577" cy="69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71518" y="1448304"/>
            <a:ext cx="3956577" cy="69639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449806" y="1943857"/>
            <a:ext cx="0" cy="587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88;p14"/>
          <p:cNvSpPr/>
          <p:nvPr/>
        </p:nvSpPr>
        <p:spPr>
          <a:xfrm>
            <a:off x="3187764" y="179650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88;p14"/>
          <p:cNvSpPr/>
          <p:nvPr/>
        </p:nvSpPr>
        <p:spPr>
          <a:xfrm>
            <a:off x="6949319" y="6698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5875" y="685648"/>
            <a:ext cx="172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페이지 로딩과 함께 </a:t>
            </a:r>
            <a:r>
              <a:rPr lang="en-US" altLang="ko-KR" sz="800" dirty="0" smtClean="0"/>
              <a:t>title </a:t>
            </a:r>
            <a:r>
              <a:rPr lang="ko-KR" altLang="en-US" sz="800" dirty="0" smtClean="0"/>
              <a:t>텍스트가 위에서 아래로 슬라이드하며 등장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2052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>
            <a:stCxn id="25" idx="1"/>
          </p:cNvCxnSpPr>
          <p:nvPr/>
        </p:nvCxnSpPr>
        <p:spPr>
          <a:xfrm>
            <a:off x="7292386" y="1554378"/>
            <a:ext cx="1548844" cy="3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dirty="0" smtClean="0"/>
              <a:t>About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428095" y="438996"/>
            <a:ext cx="13018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0352" y="2156813"/>
            <a:ext cx="1464453" cy="213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563550" y="2156813"/>
            <a:ext cx="1464453" cy="213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87304" y="2156813"/>
            <a:ext cx="1464453" cy="213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71518" y="2080108"/>
            <a:ext cx="0" cy="77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119530" y="2086164"/>
            <a:ext cx="0" cy="77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338669" y="2080108"/>
            <a:ext cx="0" cy="77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88;p14"/>
          <p:cNvSpPr/>
          <p:nvPr/>
        </p:nvSpPr>
        <p:spPr>
          <a:xfrm>
            <a:off x="1185349" y="19468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88;p14"/>
          <p:cNvSpPr/>
          <p:nvPr/>
        </p:nvSpPr>
        <p:spPr>
          <a:xfrm>
            <a:off x="3079752" y="19468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8;p14"/>
          <p:cNvSpPr/>
          <p:nvPr/>
        </p:nvSpPr>
        <p:spPr>
          <a:xfrm>
            <a:off x="4824783" y="19407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88;p14"/>
          <p:cNvSpPr/>
          <p:nvPr/>
        </p:nvSpPr>
        <p:spPr>
          <a:xfrm>
            <a:off x="1231272" y="231321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8;p14"/>
          <p:cNvSpPr/>
          <p:nvPr/>
        </p:nvSpPr>
        <p:spPr>
          <a:xfrm>
            <a:off x="3122645" y="23162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88;p14"/>
          <p:cNvSpPr/>
          <p:nvPr/>
        </p:nvSpPr>
        <p:spPr>
          <a:xfrm>
            <a:off x="4903506" y="231623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8;p14"/>
          <p:cNvSpPr/>
          <p:nvPr/>
        </p:nvSpPr>
        <p:spPr>
          <a:xfrm>
            <a:off x="6944253" y="68294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6606" y="687957"/>
            <a:ext cx="1721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컨텐츠가</a:t>
            </a:r>
            <a:r>
              <a:rPr lang="ko-KR" altLang="en-US" sz="800" dirty="0" smtClean="0"/>
              <a:t> 슬라이드 다운으로 등장하며 </a:t>
            </a:r>
            <a:r>
              <a:rPr lang="ko-KR" altLang="en-US" sz="800" dirty="0" err="1" smtClean="0"/>
              <a:t>컨텐츠별로</a:t>
            </a:r>
            <a:r>
              <a:rPr lang="ko-KR" altLang="en-US" sz="800" dirty="0" smtClean="0"/>
              <a:t> 순차적으로 등장 </a:t>
            </a:r>
            <a:endParaRPr lang="ko-KR" altLang="en-US" sz="800" dirty="0"/>
          </a:p>
        </p:txBody>
      </p:sp>
      <p:sp>
        <p:nvSpPr>
          <p:cNvPr id="25" name="Google Shape;188;p14"/>
          <p:cNvSpPr/>
          <p:nvPr/>
        </p:nvSpPr>
        <p:spPr>
          <a:xfrm>
            <a:off x="7292386" y="14463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88;p14"/>
          <p:cNvSpPr/>
          <p:nvPr/>
        </p:nvSpPr>
        <p:spPr>
          <a:xfrm>
            <a:off x="7883391" y="14493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88;p14"/>
          <p:cNvSpPr/>
          <p:nvPr/>
        </p:nvSpPr>
        <p:spPr>
          <a:xfrm>
            <a:off x="8514185" y="144636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2-3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0277" y="1211927"/>
            <a:ext cx="1721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등장순서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9869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0" y="699542"/>
            <a:ext cx="4248472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Main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Project</a:t>
            </a:r>
            <a:br>
              <a:rPr lang="en-US" sz="2400" b="1" dirty="0" smtClean="0">
                <a:solidFill>
                  <a:srgbClr val="3F3F3F"/>
                </a:solidFill>
                <a:sym typeface="Arial"/>
              </a:rPr>
            </a:br>
            <a:r>
              <a:rPr lang="en-US" sz="2400" b="1" dirty="0" smtClean="0">
                <a:solidFill>
                  <a:srgbClr val="3F3F3F"/>
                </a:solidFill>
                <a:sym typeface="Arial"/>
              </a:rPr>
              <a:t>- Project </a:t>
            </a:r>
            <a:r>
              <a:rPr lang="ko-KR" altLang="en-US" sz="2400" b="1" dirty="0" smtClean="0">
                <a:solidFill>
                  <a:srgbClr val="3F3F3F"/>
                </a:solidFill>
                <a:sym typeface="Arial"/>
              </a:rPr>
              <a:t>상세 페이지</a:t>
            </a:r>
            <a:endParaRPr lang="en-US" sz="2400" b="1" dirty="0">
              <a:solidFill>
                <a:srgbClr val="3F3F3F"/>
              </a:solidFill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+mj-lt"/>
              <a:buAutoNum type="arabicPeriod"/>
            </a:pPr>
            <a:r>
              <a:rPr lang="en-US" sz="2400" dirty="0" smtClean="0">
                <a:solidFill>
                  <a:srgbClr val="3F3F3F"/>
                </a:solidFill>
              </a:rPr>
              <a:t>About</a:t>
            </a:r>
            <a:endParaRPr sz="2400" dirty="0">
              <a:solidFill>
                <a:srgbClr val="3F3F3F"/>
              </a:solidFill>
              <a:sym typeface="Arial"/>
            </a:endParaRPr>
          </a:p>
          <a:p>
            <a:pPr marL="285750" marR="0" lvl="0" indent="-2095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3972144" y="714362"/>
          <a:ext cx="13573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53657712"/>
              </p:ext>
            </p:extLst>
          </p:nvPr>
        </p:nvGraphicFramePr>
        <p:xfrm>
          <a:off x="2863541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.Main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2281701636"/>
              </p:ext>
            </p:extLst>
          </p:nvPr>
        </p:nvGraphicFramePr>
        <p:xfrm>
          <a:off x="4131579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.Project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124485620"/>
              </p:ext>
            </p:extLst>
          </p:nvPr>
        </p:nvGraphicFramePr>
        <p:xfrm>
          <a:off x="5362393" y="149831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.About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8" name="Google Shape;98;p13"/>
          <p:cNvCxnSpPr/>
          <p:nvPr/>
        </p:nvCxnSpPr>
        <p:spPr>
          <a:xfrm rot="5400000">
            <a:off x="4458053" y="1103853"/>
            <a:ext cx="360562" cy="1020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4525279" y="1392229"/>
            <a:ext cx="214314" cy="1588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/>
          <p:nvPr/>
        </p:nvCxnSpPr>
        <p:spPr>
          <a:xfrm rot="5400000">
            <a:off x="4453230" y="1891684"/>
            <a:ext cx="360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5;p13"/>
          <p:cNvGraphicFramePr/>
          <p:nvPr>
            <p:extLst>
              <p:ext uri="{D42A27DB-BD31-4B8C-83A1-F6EECF244321}">
                <p14:modId xmlns:p14="http://schemas.microsoft.com/office/powerpoint/2010/main" val="2995002200"/>
              </p:ext>
            </p:extLst>
          </p:nvPr>
        </p:nvGraphicFramePr>
        <p:xfrm>
          <a:off x="4130919" y="2071684"/>
          <a:ext cx="1000125" cy="213370"/>
        </p:xfrm>
        <a:graphic>
          <a:graphicData uri="http://schemas.openxmlformats.org/drawingml/2006/table">
            <a:tbl>
              <a:tblPr>
                <a:noFill/>
                <a:tableStyleId>{ED80B7C3-B82D-44B9-AF56-D3683059A8E1}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.Project</a:t>
                      </a:r>
                      <a:r>
                        <a:rPr 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95874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Administrator.Sc-202003181157\Desktop\case page\wallpaper-screen-yesterday-476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4" y="333596"/>
            <a:ext cx="6712251" cy="4607996"/>
          </a:xfrm>
          <a:prstGeom prst="rect">
            <a:avLst/>
          </a:prstGeom>
          <a:noFill/>
        </p:spPr>
      </p:pic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7383" y="2637594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87383" y="2779092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87141" y="2711098"/>
            <a:ext cx="288032" cy="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Google Shape;189;p14"/>
          <p:cNvSpPr/>
          <p:nvPr/>
        </p:nvSpPr>
        <p:spPr>
          <a:xfrm>
            <a:off x="2138028" y="237508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97869" y="2483098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Developer </a:t>
            </a:r>
            <a:r>
              <a:rPr lang="ko-KR" altLang="en-US" dirty="0" smtClean="0">
                <a:solidFill>
                  <a:schemeClr val="bg1"/>
                </a:solidFill>
              </a:rPr>
              <a:t>이민교 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dirty="0" smtClean="0">
                <a:solidFill>
                  <a:schemeClr val="bg1"/>
                </a:solidFill>
              </a:rPr>
              <a:t>Main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6752" y="30762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503" y="335974"/>
            <a:ext cx="3202738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605387" y="329775"/>
            <a:ext cx="3202738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1641" y="2562234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641" y="2703732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1399" y="2635738"/>
            <a:ext cx="288032" cy="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Google Shape;189;p14"/>
          <p:cNvSpPr/>
          <p:nvPr/>
        </p:nvSpPr>
        <p:spPr>
          <a:xfrm>
            <a:off x="2600233" y="14734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51472" y="2400456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Visual Text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9063" y="191964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(Visual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29199" y="1786411"/>
            <a:ext cx="145335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89;p14"/>
          <p:cNvSpPr/>
          <p:nvPr/>
        </p:nvSpPr>
        <p:spPr>
          <a:xfrm>
            <a:off x="6937072" y="6698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142" y="669828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로딩 종료 후 화면이 좌우로  </a:t>
            </a:r>
            <a:endParaRPr lang="en-US" altLang="ko-KR" sz="1100" dirty="0" smtClean="0"/>
          </a:p>
          <a:p>
            <a:r>
              <a:rPr lang="ko-KR" altLang="en-US" sz="1100" dirty="0" smtClean="0"/>
              <a:t>갈라지며 메인 페이지 등장</a:t>
            </a:r>
            <a:endParaRPr lang="ko-KR" altLang="en-US" sz="1100" dirty="0"/>
          </a:p>
        </p:txBody>
      </p:sp>
      <p:sp>
        <p:nvSpPr>
          <p:cNvPr id="52" name="Google Shape;189;p14"/>
          <p:cNvSpPr/>
          <p:nvPr/>
        </p:nvSpPr>
        <p:spPr>
          <a:xfrm>
            <a:off x="6937072" y="11552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0142" y="1155867"/>
            <a:ext cx="1787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출력 후 텍스트 문구 </a:t>
            </a:r>
            <a:endParaRPr lang="en-US" altLang="ko-KR" sz="1100" dirty="0" smtClean="0"/>
          </a:p>
          <a:p>
            <a:r>
              <a:rPr lang="ko-KR" altLang="en-US" sz="1100" dirty="0" smtClean="0"/>
              <a:t>아래에서 위로 등장</a:t>
            </a:r>
            <a:endParaRPr lang="en-US" altLang="ko-KR" sz="1100" dirty="0" smtClean="0"/>
          </a:p>
          <a:p>
            <a:r>
              <a:rPr lang="en-US" altLang="ko-KR" sz="1100" dirty="0" smtClean="0"/>
              <a:t>Transition : .5s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54" name="Google Shape;189;p14"/>
          <p:cNvSpPr/>
          <p:nvPr/>
        </p:nvSpPr>
        <p:spPr>
          <a:xfrm>
            <a:off x="2677100" y="23266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916" y="2434646"/>
            <a:ext cx="0" cy="1598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89;p14"/>
          <p:cNvSpPr/>
          <p:nvPr/>
        </p:nvSpPr>
        <p:spPr>
          <a:xfrm>
            <a:off x="5269918" y="3958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937072" y="17806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0142" y="1780659"/>
            <a:ext cx="18517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메뉴는 클릭하면 화면 전환</a:t>
            </a:r>
            <a:endParaRPr lang="en-US" altLang="ko-KR" sz="1100" dirty="0" smtClean="0"/>
          </a:p>
          <a:p>
            <a:r>
              <a:rPr lang="ko-KR" altLang="en-US" sz="1100" dirty="0" smtClean="0"/>
              <a:t>효과 부여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269918" y="777840"/>
            <a:ext cx="139127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89;p14"/>
          <p:cNvSpPr/>
          <p:nvPr/>
        </p:nvSpPr>
        <p:spPr>
          <a:xfrm>
            <a:off x="277645" y="22924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ko-KR" altLang="en-US" sz="1100" dirty="0"/>
          </a:p>
        </p:txBody>
      </p:sp>
      <p:sp>
        <p:nvSpPr>
          <p:cNvPr id="33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strike="sngStrike" dirty="0" smtClean="0">
                <a:solidFill>
                  <a:schemeClr val="bg1"/>
                </a:solidFill>
              </a:rPr>
              <a:t>Main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7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– Visual 1</a:t>
            </a:r>
            <a:r>
              <a:rPr lang="ko-KR" alt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번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7503" y="335974"/>
            <a:ext cx="2036190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95893" y="329775"/>
            <a:ext cx="1812231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Google Shape;189;p14"/>
          <p:cNvSpPr/>
          <p:nvPr/>
        </p:nvSpPr>
        <p:spPr>
          <a:xfrm>
            <a:off x="2600233" y="147349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210" y="222742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(Visual </a:t>
            </a:r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86411" y="1786411"/>
            <a:ext cx="3663655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189;p14"/>
          <p:cNvSpPr/>
          <p:nvPr/>
        </p:nvSpPr>
        <p:spPr>
          <a:xfrm>
            <a:off x="6937072" y="6698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142" y="669828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로딩 종료 후 화면이 좌우로  </a:t>
            </a:r>
            <a:endParaRPr lang="en-US" altLang="ko-KR" sz="1100" dirty="0" smtClean="0"/>
          </a:p>
          <a:p>
            <a:r>
              <a:rPr lang="ko-KR" altLang="en-US" sz="1100" dirty="0" smtClean="0"/>
              <a:t>갈라지며 메인 페이지 등장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350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51472" y="2206646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/>
                </a:solidFill>
              </a:rPr>
              <a:t>Visual Text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2" name="Google Shape;189;p14"/>
          <p:cNvSpPr/>
          <p:nvPr/>
        </p:nvSpPr>
        <p:spPr>
          <a:xfrm>
            <a:off x="6937072" y="115528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00142" y="1155867"/>
            <a:ext cx="17876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화면 출력 후 텍스트 문구 </a:t>
            </a:r>
            <a:endParaRPr lang="en-US" altLang="ko-KR" sz="1100" dirty="0" smtClean="0"/>
          </a:p>
          <a:p>
            <a:r>
              <a:rPr lang="ko-KR" altLang="en-US" sz="1100" dirty="0" smtClean="0"/>
              <a:t>아래에서 위로 등장</a:t>
            </a:r>
            <a:endParaRPr lang="en-US" altLang="ko-KR" sz="1100" dirty="0" smtClean="0"/>
          </a:p>
          <a:p>
            <a:r>
              <a:rPr lang="en-US" altLang="ko-KR" sz="1100" dirty="0" smtClean="0"/>
              <a:t>Transition : .5s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54" name="Google Shape;189;p14"/>
          <p:cNvSpPr/>
          <p:nvPr/>
        </p:nvSpPr>
        <p:spPr>
          <a:xfrm>
            <a:off x="2677100" y="23266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987916" y="2198154"/>
            <a:ext cx="0" cy="8384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91;p14"/>
          <p:cNvSpPr txBox="1"/>
          <p:nvPr/>
        </p:nvSpPr>
        <p:spPr>
          <a:xfrm>
            <a:off x="951472" y="2875978"/>
            <a:ext cx="5021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 dirty="0" smtClean="0">
                <a:solidFill>
                  <a:schemeClr val="bg1"/>
                </a:solidFill>
              </a:rPr>
              <a:t>Visual Text</a:t>
            </a:r>
            <a:endParaRPr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89;p14"/>
          <p:cNvSpPr/>
          <p:nvPr/>
        </p:nvSpPr>
        <p:spPr>
          <a:xfrm>
            <a:off x="6937072" y="178065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0142" y="1780659"/>
            <a:ext cx="18517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메뉴는 클릭하면 화면 전환</a:t>
            </a:r>
            <a:endParaRPr lang="en-US" altLang="ko-KR" sz="1100" dirty="0" smtClean="0"/>
          </a:p>
          <a:p>
            <a:r>
              <a:rPr lang="ko-KR" altLang="en-US" sz="1100" dirty="0" smtClean="0"/>
              <a:t>효과 부여</a:t>
            </a:r>
            <a:endParaRPr lang="en-US" altLang="ko-KR" sz="1100" dirty="0" smtClean="0"/>
          </a:p>
          <a:p>
            <a:r>
              <a:rPr lang="ko-KR" altLang="en-US" sz="1100" dirty="0" smtClean="0"/>
              <a:t>클릭한 메뉴는 </a:t>
            </a:r>
            <a:r>
              <a:rPr lang="ko-KR" altLang="en-US" sz="1100" dirty="0" err="1" smtClean="0"/>
              <a:t>취소선효과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107503" y="335974"/>
            <a:ext cx="6468910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Google Shape;160;p14"/>
          <p:cNvSpPr txBox="1"/>
          <p:nvPr/>
        </p:nvSpPr>
        <p:spPr>
          <a:xfrm>
            <a:off x="4880837" y="438996"/>
            <a:ext cx="184912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strike="sngStrike" dirty="0" smtClean="0">
                <a:solidFill>
                  <a:schemeClr val="bg1"/>
                </a:solidFill>
              </a:rPr>
              <a:t>Main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Project </a:t>
            </a:r>
            <a:r>
              <a:rPr lang="en-US" sz="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9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ko-KR" sz="900" dirty="0" smtClean="0">
                <a:solidFill>
                  <a:schemeClr val="bg1"/>
                </a:solidFill>
              </a:rPr>
              <a:t>| Contact</a:t>
            </a:r>
            <a:endParaRPr sz="9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89;p14"/>
          <p:cNvSpPr/>
          <p:nvPr/>
        </p:nvSpPr>
        <p:spPr>
          <a:xfrm>
            <a:off x="5269918" y="39589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362517" y="777840"/>
            <a:ext cx="529867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80800" y="319934"/>
            <a:ext cx="6708373" cy="4628079"/>
          </a:xfrm>
          <a:prstGeom prst="rect">
            <a:avLst/>
          </a:prstGeom>
          <a:solidFill>
            <a:schemeClr val="lt1">
              <a:alpha val="69803"/>
            </a:schemeClr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99752" y="319935"/>
            <a:ext cx="6708373" cy="4628077"/>
            <a:chOff x="99752" y="915566"/>
            <a:chExt cx="6708373" cy="202104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50" name="Google Shape;150;p1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grp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14"/>
            <p:cNvCxnSpPr/>
            <p:nvPr/>
          </p:nvCxnSpPr>
          <p:spPr>
            <a:xfrm flipH="1">
              <a:off x="107503" y="915566"/>
              <a:ext cx="6696744" cy="2016224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6877700" y="612525"/>
            <a:ext cx="2266200" cy="4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165100" lvl="0" indent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 - Visual</a:t>
            </a:r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800" y="337449"/>
            <a:ext cx="6727325" cy="459952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 rot="19252879">
            <a:off x="241641" y="2574346"/>
            <a:ext cx="288032" cy="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 rot="2325849">
            <a:off x="240635" y="2584991"/>
            <a:ext cx="288032" cy="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68736" y="777840"/>
            <a:ext cx="563938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89;p14"/>
          <p:cNvSpPr/>
          <p:nvPr/>
        </p:nvSpPr>
        <p:spPr>
          <a:xfrm>
            <a:off x="297540" y="22115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89;p14"/>
          <p:cNvSpPr/>
          <p:nvPr/>
        </p:nvSpPr>
        <p:spPr>
          <a:xfrm>
            <a:off x="6937072" y="2344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00142" y="2351765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클릭하면</a:t>
            </a:r>
            <a:endParaRPr lang="en-US" altLang="ko-KR" sz="1100" dirty="0" smtClean="0"/>
          </a:p>
          <a:p>
            <a:r>
              <a:rPr lang="ko-KR" altLang="en-US" sz="1100" dirty="0" smtClean="0"/>
              <a:t>숨겨진 메뉴 페이지 출력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err="1" smtClean="0"/>
              <a:t>버거메뉴</a:t>
            </a:r>
            <a:r>
              <a:rPr lang="ko-KR" altLang="en-US" sz="1100" dirty="0" smtClean="0"/>
              <a:t> 형태 변환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99320" y="2367154"/>
            <a:ext cx="7409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Main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4416" y="2373017"/>
            <a:ext cx="9829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Project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4815" y="2373017"/>
            <a:ext cx="8547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About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2047" y="2385322"/>
            <a:ext cx="10679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Contact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305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603</Words>
  <Application>Microsoft Office PowerPoint</Application>
  <PresentationFormat>화면 슬라이드 쇼(16:9)</PresentationFormat>
  <Paragraphs>264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표지</vt:lpstr>
      <vt:lpstr>간지등</vt:lpstr>
      <vt:lpstr>1_디자인 사용자 지정</vt:lpstr>
      <vt:lpstr>PROJECT NAME</vt:lpstr>
      <vt:lpstr>Index</vt:lpstr>
      <vt:lpstr>Information Architecture(정보구조)</vt:lpstr>
      <vt:lpstr>MAIN - Visual</vt:lpstr>
      <vt:lpstr>MAIN - Visual</vt:lpstr>
      <vt:lpstr>MAIN – Visual 1번</vt:lpstr>
      <vt:lpstr>MAIN - Visual</vt:lpstr>
      <vt:lpstr>MAIN - Visual</vt:lpstr>
      <vt:lpstr>MAIN - Visual</vt:lpstr>
      <vt:lpstr>Project</vt:lpstr>
      <vt:lpstr>Project</vt:lpstr>
      <vt:lpstr>Project</vt:lpstr>
      <vt:lpstr>Project</vt:lpstr>
      <vt:lpstr>Project</vt:lpstr>
      <vt:lpstr>About</vt:lpstr>
      <vt:lpstr>About</vt:lpstr>
      <vt:lpstr>About</vt:lpstr>
      <vt:lpstr>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Windows 사용자</cp:lastModifiedBy>
  <cp:revision>50</cp:revision>
  <dcterms:modified xsi:type="dcterms:W3CDTF">2020-05-19T09:18:06Z</dcterms:modified>
</cp:coreProperties>
</file>