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22"/>
  </p:notesMasterIdLst>
  <p:sldIdLst>
    <p:sldId id="256" r:id="rId4"/>
    <p:sldId id="258" r:id="rId5"/>
    <p:sldId id="259" r:id="rId6"/>
    <p:sldId id="260" r:id="rId7"/>
    <p:sldId id="262" r:id="rId8"/>
    <p:sldId id="265" r:id="rId9"/>
    <p:sldId id="267" r:id="rId10"/>
    <p:sldId id="268" r:id="rId11"/>
    <p:sldId id="270" r:id="rId12"/>
    <p:sldId id="266" r:id="rId13"/>
    <p:sldId id="273" r:id="rId14"/>
    <p:sldId id="274" r:id="rId15"/>
    <p:sldId id="271" r:id="rId16"/>
    <p:sldId id="272" r:id="rId17"/>
    <p:sldId id="280" r:id="rId18"/>
    <p:sldId id="264" r:id="rId19"/>
    <p:sldId id="281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D80B7C3-B82D-44B9-AF56-D3683059A8E1}">
  <a:tblStyle styleId="{ED80B7C3-B82D-44B9-AF56-D3683059A8E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244877-1971-4EFB-AA6B-3B16131A20B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4438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{ED80B7C3-B82D-44B9-AF56-D3683059A8E1}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2020.05.18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dirty="0" smtClean="0"/>
              <a:t>수강생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sz="105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이민교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314003" y="4155926"/>
            <a:ext cx="44646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프로젝트명</a:t>
            </a:r>
            <a:r>
              <a:rPr lang="en-US" sz="10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ko-KR" altLang="en-US" sz="1000" dirty="0" smtClean="0">
                <a:solidFill>
                  <a:srgbClr val="7F7F7F"/>
                </a:solidFill>
              </a:rPr>
              <a:t>서울</a:t>
            </a:r>
            <a:r>
              <a:rPr lang="ko-KR" altLang="en-US" sz="1000" dirty="0">
                <a:solidFill>
                  <a:srgbClr val="7F7F7F"/>
                </a:solidFill>
              </a:rPr>
              <a:t>시</a:t>
            </a:r>
            <a:r>
              <a:rPr lang="en-US" sz="100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봉천동</a:t>
            </a:r>
            <a:r>
              <a:rPr lang="en-US" sz="100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관악구</a:t>
            </a:r>
            <a:r>
              <a:rPr lang="en-US" sz="100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T.000-000-0000</a:t>
            </a:r>
            <a:endParaRPr sz="10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800" y="337449"/>
            <a:ext cx="3189239" cy="459952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Google Shape;189;p14"/>
          <p:cNvSpPr/>
          <p:nvPr/>
        </p:nvSpPr>
        <p:spPr>
          <a:xfrm>
            <a:off x="6937072" y="2344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00142" y="2351765"/>
            <a:ext cx="1710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버거메뉴</a:t>
            </a:r>
            <a:r>
              <a:rPr lang="ko-KR" altLang="en-US" sz="1100" dirty="0" smtClean="0"/>
              <a:t> 클릭하면</a:t>
            </a:r>
            <a:endParaRPr lang="en-US" altLang="ko-KR" sz="1100" dirty="0" smtClean="0"/>
          </a:p>
          <a:p>
            <a:r>
              <a:rPr lang="ko-KR" altLang="en-US" sz="1100" dirty="0" smtClean="0"/>
              <a:t>숨겨진 메뉴 페이지 출력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err="1" smtClean="0"/>
              <a:t>버거메뉴</a:t>
            </a:r>
            <a:r>
              <a:rPr lang="ko-KR" altLang="en-US" sz="1100" dirty="0" smtClean="0"/>
              <a:t> 형태 변환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478571" y="608753"/>
            <a:ext cx="1455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Portfolio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EVE online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980" y="2124373"/>
            <a:ext cx="247696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Role : </a:t>
            </a:r>
            <a:r>
              <a:rPr lang="ko-KR" altLang="en-US" sz="1100" dirty="0" smtClean="0"/>
              <a:t>웹 페이지 </a:t>
            </a:r>
            <a:r>
              <a:rPr lang="ko-KR" altLang="en-US" sz="1100" dirty="0" err="1" smtClean="0"/>
              <a:t>리뉴얼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Used : html5, css3, 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jquery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Browser : Chrome, Ex11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Page : 10Pages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7396" y="3627369"/>
            <a:ext cx="1295905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View project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7396" y="4227886"/>
            <a:ext cx="720620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EVE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88834" y="4227886"/>
            <a:ext cx="730635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John Wick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91378" y="4227886"/>
            <a:ext cx="675250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Others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87396" y="1840939"/>
            <a:ext cx="442061" cy="666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86985" y="1840939"/>
            <a:ext cx="442061" cy="6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589520" y="1840939"/>
            <a:ext cx="442061" cy="6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2304944" y="3621312"/>
            <a:ext cx="345171" cy="3451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04086" y="3693934"/>
            <a:ext cx="45719" cy="193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8255" y="3693980"/>
            <a:ext cx="45719" cy="193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C:\Users\Administrator.Sc-202003181157\Desktop\case page\Mock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39" y="1846425"/>
            <a:ext cx="3052475" cy="15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0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800" y="337449"/>
            <a:ext cx="3189239" cy="459952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Google Shape;189;p14"/>
          <p:cNvSpPr/>
          <p:nvPr/>
        </p:nvSpPr>
        <p:spPr>
          <a:xfrm>
            <a:off x="6937072" y="213380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67763" y="2147734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 위치를 표시하는 </a:t>
            </a:r>
            <a:endParaRPr lang="en-US" altLang="ko-KR" sz="1000" dirty="0"/>
          </a:p>
          <a:p>
            <a:r>
              <a:rPr lang="en-US" altLang="ko-KR" sz="1000" dirty="0" err="1" smtClean="0"/>
              <a:t>indigator</a:t>
            </a:r>
            <a:endParaRPr lang="en-US" altLang="ko-KR" sz="10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78571" y="608753"/>
            <a:ext cx="1455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Portfolio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EVE online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980" y="2124373"/>
            <a:ext cx="247696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Role : </a:t>
            </a:r>
            <a:r>
              <a:rPr lang="ko-KR" altLang="en-US" sz="1100" dirty="0" smtClean="0"/>
              <a:t>웹 페이지 </a:t>
            </a:r>
            <a:r>
              <a:rPr lang="ko-KR" altLang="en-US" sz="1100" dirty="0" err="1" smtClean="0"/>
              <a:t>리뉴얼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Used : html5, css3, 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jquery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Browser : Chrome, Ex11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Page : 10Pages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7396" y="3627369"/>
            <a:ext cx="1295905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View project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7396" y="4227886"/>
            <a:ext cx="720620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EVE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88834" y="4227886"/>
            <a:ext cx="730635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John Wick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91378" y="4227886"/>
            <a:ext cx="675250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Others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87396" y="1840939"/>
            <a:ext cx="442061" cy="666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86985" y="1840939"/>
            <a:ext cx="442061" cy="6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589520" y="1840939"/>
            <a:ext cx="442061" cy="6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2304944" y="3621312"/>
            <a:ext cx="345171" cy="3451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04086" y="3693934"/>
            <a:ext cx="45719" cy="193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8255" y="3693980"/>
            <a:ext cx="45719" cy="193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151133" y="1162681"/>
            <a:ext cx="18166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100482" y="3494098"/>
            <a:ext cx="0" cy="733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095436" y="2267079"/>
            <a:ext cx="0" cy="733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119469" y="795787"/>
            <a:ext cx="0" cy="733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89;p14"/>
          <p:cNvSpPr/>
          <p:nvPr/>
        </p:nvSpPr>
        <p:spPr>
          <a:xfrm>
            <a:off x="2233781" y="105466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89;p14"/>
          <p:cNvSpPr/>
          <p:nvPr/>
        </p:nvSpPr>
        <p:spPr>
          <a:xfrm>
            <a:off x="5680443" y="90255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89;p14"/>
          <p:cNvSpPr/>
          <p:nvPr/>
        </p:nvSpPr>
        <p:spPr>
          <a:xfrm>
            <a:off x="3108981" y="246977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89;p14"/>
          <p:cNvSpPr/>
          <p:nvPr/>
        </p:nvSpPr>
        <p:spPr>
          <a:xfrm>
            <a:off x="3108981" y="37529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43737" y="538951"/>
            <a:ext cx="27516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189;p14"/>
          <p:cNvSpPr/>
          <p:nvPr/>
        </p:nvSpPr>
        <p:spPr>
          <a:xfrm>
            <a:off x="2567779" y="4309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6937072" y="64696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89;p14"/>
          <p:cNvSpPr/>
          <p:nvPr/>
        </p:nvSpPr>
        <p:spPr>
          <a:xfrm>
            <a:off x="6937072" y="116268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89;p14"/>
          <p:cNvSpPr/>
          <p:nvPr/>
        </p:nvSpPr>
        <p:spPr>
          <a:xfrm>
            <a:off x="6937072" y="16844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67763" y="625850"/>
            <a:ext cx="195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이미지 우측에서 좌측으로 등장</a:t>
            </a:r>
            <a:endParaRPr lang="en-US" altLang="ko-KR" sz="1000" dirty="0" smtClean="0"/>
          </a:p>
          <a:p>
            <a:r>
              <a:rPr lang="ko-KR" altLang="en-US" sz="1000" dirty="0" smtClean="0"/>
              <a:t>슬라이드 또는 애니메이션 이용</a:t>
            </a:r>
            <a:endParaRPr lang="en-US" altLang="ko-KR" sz="1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7267763" y="1129206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이미지가  등장하고 상세설명</a:t>
            </a:r>
            <a:endParaRPr lang="en-US" altLang="ko-KR" sz="1000" dirty="0" smtClean="0"/>
          </a:p>
          <a:p>
            <a:r>
              <a:rPr lang="ko-KR" altLang="en-US" sz="1000" dirty="0" smtClean="0"/>
              <a:t>메뉴 좌에서 우로 등장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7267763" y="1676035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텍스트는 </a:t>
            </a:r>
            <a:r>
              <a:rPr lang="en-US" altLang="ko-KR" sz="1000" dirty="0" smtClean="0"/>
              <a:t>opacity </a:t>
            </a:r>
            <a:r>
              <a:rPr lang="ko-KR" altLang="en-US" sz="1000" dirty="0" smtClean="0"/>
              <a:t>이용하여 아래</a:t>
            </a:r>
            <a:endParaRPr lang="en-US" altLang="ko-KR" sz="1000" dirty="0" smtClean="0"/>
          </a:p>
          <a:p>
            <a:r>
              <a:rPr lang="ko-KR" altLang="en-US" sz="1000" dirty="0" smtClean="0"/>
              <a:t>에서 위로 등장</a:t>
            </a:r>
            <a:endParaRPr lang="en-US" altLang="ko-KR" sz="1000" dirty="0" smtClean="0"/>
          </a:p>
        </p:txBody>
      </p:sp>
      <p:sp>
        <p:nvSpPr>
          <p:cNvPr id="52" name="Google Shape;189;p14"/>
          <p:cNvSpPr/>
          <p:nvPr/>
        </p:nvSpPr>
        <p:spPr>
          <a:xfrm>
            <a:off x="6938080" y="260216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89;p14"/>
          <p:cNvSpPr/>
          <p:nvPr/>
        </p:nvSpPr>
        <p:spPr>
          <a:xfrm>
            <a:off x="2119469" y="347791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67763" y="2618136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 전환 </a:t>
            </a:r>
            <a:r>
              <a:rPr lang="ko-KR" altLang="en-US" sz="1000" dirty="0" err="1" smtClean="0"/>
              <a:t>멈춤기능</a:t>
            </a:r>
            <a:endParaRPr lang="en-US" altLang="ko-KR" sz="1000" dirty="0" smtClean="0"/>
          </a:p>
        </p:txBody>
      </p:sp>
      <p:sp>
        <p:nvSpPr>
          <p:cNvPr id="55" name="Google Shape;189;p14"/>
          <p:cNvSpPr/>
          <p:nvPr/>
        </p:nvSpPr>
        <p:spPr>
          <a:xfrm>
            <a:off x="396603" y="166110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189;p14"/>
          <p:cNvSpPr/>
          <p:nvPr/>
        </p:nvSpPr>
        <p:spPr>
          <a:xfrm>
            <a:off x="1127336" y="349409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Picture 2" descr="C:\Users\Administrator.Sc-202003181157\Desktop\case page\Mock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25" y="1684482"/>
            <a:ext cx="3052475" cy="15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Google Shape;189;p14"/>
          <p:cNvSpPr/>
          <p:nvPr/>
        </p:nvSpPr>
        <p:spPr>
          <a:xfrm>
            <a:off x="4881951" y="233182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481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900"/>
            </a:pPr>
            <a:r>
              <a:rPr lang="en-US" altLang="ko-KR" sz="900" dirty="0"/>
              <a:t>Project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89;p14"/>
          <p:cNvSpPr/>
          <p:nvPr/>
        </p:nvSpPr>
        <p:spPr>
          <a:xfrm>
            <a:off x="6937072" y="2344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00142" y="2351765"/>
            <a:ext cx="19928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이미지는 우측에서 좌측으로</a:t>
            </a:r>
            <a:endParaRPr lang="en-US" altLang="ko-KR" sz="1100" dirty="0" smtClean="0"/>
          </a:p>
          <a:p>
            <a:r>
              <a:rPr lang="ko-KR" altLang="en-US" sz="1100" dirty="0" smtClean="0"/>
              <a:t>등장하되 가장 큰 이미지가 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첫번째로</a:t>
            </a:r>
            <a:r>
              <a:rPr lang="ko-KR" altLang="en-US" sz="1100" dirty="0" smtClean="0"/>
              <a:t> 나타나고 다른 이미</a:t>
            </a:r>
            <a:endParaRPr lang="en-US" altLang="ko-KR" sz="1100" dirty="0" smtClean="0"/>
          </a:p>
          <a:p>
            <a:r>
              <a:rPr lang="ko-KR" altLang="en-US" sz="1100" dirty="0" smtClean="0"/>
              <a:t>지는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크기 순서대로 </a:t>
            </a:r>
            <a:r>
              <a:rPr lang="ko-KR" altLang="en-US" sz="1100" dirty="0" err="1" smtClean="0"/>
              <a:t>순차적으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로</a:t>
            </a:r>
            <a:r>
              <a:rPr lang="ko-KR" altLang="en-US" sz="1100" dirty="0" smtClean="0"/>
              <a:t> 등장한다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31" name="Picture 2" descr="C:\Users\Administrator.Sc-202003181157\Desktop\case page\Mock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8" y="1735619"/>
            <a:ext cx="3052475" cy="15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 flipH="1">
            <a:off x="4209018" y="2137637"/>
            <a:ext cx="13984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484045" y="2882170"/>
            <a:ext cx="106380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367115" y="2985059"/>
            <a:ext cx="8069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89;p14"/>
          <p:cNvSpPr/>
          <p:nvPr/>
        </p:nvSpPr>
        <p:spPr>
          <a:xfrm>
            <a:off x="4799924" y="19216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797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900"/>
            </a:pPr>
            <a:r>
              <a:rPr lang="en-US" altLang="ko-KR" sz="900" dirty="0"/>
              <a:t>Project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89;p14"/>
          <p:cNvSpPr/>
          <p:nvPr/>
        </p:nvSpPr>
        <p:spPr>
          <a:xfrm>
            <a:off x="6937072" y="2344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00142" y="2351765"/>
            <a:ext cx="19287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이미지 등장 후 설명 탭이 좌</a:t>
            </a:r>
            <a:endParaRPr lang="en-US" altLang="ko-KR" sz="1100" dirty="0" smtClean="0"/>
          </a:p>
          <a:p>
            <a:r>
              <a:rPr lang="ko-KR" altLang="en-US" sz="1100" dirty="0" smtClean="0"/>
              <a:t>측에서 우측으로 나타난다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슬라이드 또는 애니메이션 </a:t>
            </a:r>
            <a:endParaRPr lang="en-US" altLang="ko-KR" sz="1100" dirty="0" smtClean="0"/>
          </a:p>
          <a:p>
            <a:r>
              <a:rPr lang="ko-KR" altLang="en-US" sz="1100" dirty="0" smtClean="0"/>
              <a:t>이</a:t>
            </a:r>
            <a:r>
              <a:rPr lang="ko-KR" altLang="en-US" sz="1100" dirty="0"/>
              <a:t>용</a:t>
            </a:r>
            <a:endParaRPr lang="en-US" altLang="ko-KR" sz="11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80801" y="337449"/>
            <a:ext cx="3367163" cy="459952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43737" y="538951"/>
            <a:ext cx="29929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89;p14"/>
          <p:cNvSpPr/>
          <p:nvPr/>
        </p:nvSpPr>
        <p:spPr>
          <a:xfrm>
            <a:off x="870341" y="4309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Picture 2" descr="C:\Users\Administrator.Sc-202003181157\Desktop\case page\Mock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39" y="1846425"/>
            <a:ext cx="3052475" cy="15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0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800" y="337449"/>
            <a:ext cx="3189239" cy="459952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900"/>
            </a:pPr>
            <a:r>
              <a:rPr lang="en-US" altLang="ko-KR" sz="900" dirty="0"/>
              <a:t>Project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89;p14"/>
          <p:cNvSpPr/>
          <p:nvPr/>
        </p:nvSpPr>
        <p:spPr>
          <a:xfrm>
            <a:off x="6937072" y="2344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00142" y="2351765"/>
            <a:ext cx="18133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각 텍스트 및 버튼은</a:t>
            </a:r>
            <a:endParaRPr lang="en-US" altLang="ko-KR" sz="1100" dirty="0" smtClean="0"/>
          </a:p>
          <a:p>
            <a:r>
              <a:rPr lang="ko-KR" altLang="en-US" sz="1100" dirty="0" smtClean="0"/>
              <a:t>순차적으로 아래에서 위로</a:t>
            </a:r>
            <a:endParaRPr lang="en-US" altLang="ko-KR" sz="1100" dirty="0" smtClean="0"/>
          </a:p>
          <a:p>
            <a:r>
              <a:rPr lang="ko-KR" altLang="en-US" sz="1100" dirty="0" smtClean="0"/>
              <a:t>나타난다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571" y="608753"/>
            <a:ext cx="1455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Portfolio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EVE online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980" y="2124373"/>
            <a:ext cx="247696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Role : </a:t>
            </a:r>
            <a:r>
              <a:rPr lang="ko-KR" altLang="en-US" sz="1100" dirty="0" smtClean="0"/>
              <a:t>웹 페이지 </a:t>
            </a:r>
            <a:r>
              <a:rPr lang="ko-KR" altLang="en-US" sz="1100" dirty="0" err="1" smtClean="0"/>
              <a:t>리뉴얼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Used : html5, css3, 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jquery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Browser : Chrome, Ex11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Page : 10Pages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7396" y="3627369"/>
            <a:ext cx="1295905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View project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7396" y="4227886"/>
            <a:ext cx="720620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EVE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88834" y="4227886"/>
            <a:ext cx="730635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John Wick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91378" y="4227886"/>
            <a:ext cx="675250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Others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7396" y="1840939"/>
            <a:ext cx="442061" cy="666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86985" y="1840939"/>
            <a:ext cx="442061" cy="6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89520" y="1840939"/>
            <a:ext cx="442061" cy="6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Google Shape;189;p14"/>
          <p:cNvSpPr/>
          <p:nvPr/>
        </p:nvSpPr>
        <p:spPr>
          <a:xfrm>
            <a:off x="341093" y="60875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723977" y="608753"/>
            <a:ext cx="0" cy="420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1091351" y="1181857"/>
            <a:ext cx="0" cy="420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964940" y="2158874"/>
            <a:ext cx="0" cy="11838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1726460" y="3495107"/>
            <a:ext cx="0" cy="11838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C:\Users\Administrator.Sc-202003181157\Desktop\case page\Mock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39" y="1846425"/>
            <a:ext cx="3052475" cy="15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96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66612" y="295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dirty="0" smtClean="0"/>
              <a:t>About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5428095" y="438996"/>
            <a:ext cx="130186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Main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Project 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6274" y="1315289"/>
            <a:ext cx="262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상상하는 것을 실현하기 위해 노력하는 개발자가 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431717" y="2307957"/>
            <a:ext cx="1927498" cy="1585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021531" y="2375298"/>
            <a:ext cx="780983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 dirty="0" err="1" smtClean="0"/>
              <a:t>Mingyo</a:t>
            </a:r>
            <a:r>
              <a:rPr lang="en-US" altLang="ko-KR" sz="900" dirty="0" smtClean="0"/>
              <a:t> Lee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4806202" y="2708715"/>
            <a:ext cx="117852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 dirty="0" smtClean="0"/>
              <a:t>Tel. 010 9639 6293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4640863" y="3184907"/>
            <a:ext cx="15744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b="1" dirty="0"/>
              <a:t>Experienced</a:t>
            </a:r>
          </a:p>
          <a:p>
            <a:pPr algn="ctr"/>
            <a:r>
              <a:rPr lang="en-US" altLang="ko-KR" sz="900" dirty="0" smtClean="0"/>
              <a:t>2019.12.31 </a:t>
            </a:r>
            <a:r>
              <a:rPr lang="en-US" altLang="ko-KR" sz="900" dirty="0"/>
              <a:t>- </a:t>
            </a:r>
            <a:r>
              <a:rPr lang="en-US" altLang="ko-KR" sz="900" dirty="0" smtClean="0"/>
              <a:t>2020.06.08</a:t>
            </a:r>
            <a:endParaRPr lang="en-US" altLang="ko-KR" sz="900" dirty="0"/>
          </a:p>
          <a:p>
            <a:pPr algn="ctr"/>
            <a:r>
              <a:rPr lang="ko-KR" altLang="en-US" sz="900" dirty="0" smtClean="0"/>
              <a:t>그린컴퓨터학</a:t>
            </a:r>
            <a:r>
              <a:rPr lang="ko-KR" altLang="en-US" sz="900" dirty="0"/>
              <a:t>원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프론트엔드</a:t>
            </a:r>
            <a:r>
              <a:rPr lang="ko-KR" altLang="en-US" sz="900" dirty="0" smtClean="0"/>
              <a:t> 과정</a:t>
            </a:r>
            <a:endParaRPr lang="en-US" altLang="ko-KR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4593876" y="2967841"/>
            <a:ext cx="1693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Email : leemingyo3@hanmail.net</a:t>
            </a:r>
            <a:endParaRPr lang="ko-KR" altLang="en-US" sz="800" dirty="0"/>
          </a:p>
        </p:txBody>
      </p:sp>
      <p:sp>
        <p:nvSpPr>
          <p:cNvPr id="4" name="직사각형 3"/>
          <p:cNvSpPr/>
          <p:nvPr/>
        </p:nvSpPr>
        <p:spPr>
          <a:xfrm>
            <a:off x="66613" y="295934"/>
            <a:ext cx="1507852" cy="4628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00706" y="1528453"/>
            <a:ext cx="958472" cy="664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C:\Users\Administrator.Sc-202003181157\Desktop\case page\in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67" y="1576899"/>
            <a:ext cx="5143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181;p14"/>
          <p:cNvSpPr/>
          <p:nvPr/>
        </p:nvSpPr>
        <p:spPr>
          <a:xfrm>
            <a:off x="1100706" y="1962816"/>
            <a:ext cx="958472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595959"/>
                </a:solidFill>
                <a:sym typeface="Arial"/>
              </a:rPr>
              <a:t>Introduce</a:t>
            </a:r>
            <a:endParaRPr sz="1100" dirty="0"/>
          </a:p>
        </p:txBody>
      </p:sp>
      <p:sp>
        <p:nvSpPr>
          <p:cNvPr id="5" name="직사각형 4"/>
          <p:cNvSpPr/>
          <p:nvPr/>
        </p:nvSpPr>
        <p:spPr>
          <a:xfrm>
            <a:off x="2301139" y="2307957"/>
            <a:ext cx="1986246" cy="15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4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dirty="0" smtClean="0"/>
              <a:t>About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5428095" y="438996"/>
            <a:ext cx="130186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Main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Project 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800" y="337449"/>
            <a:ext cx="1863057" cy="461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470697" y="1024202"/>
            <a:ext cx="3956577" cy="331768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3510363" y="1796503"/>
            <a:ext cx="0" cy="5450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88;p14"/>
          <p:cNvSpPr/>
          <p:nvPr/>
        </p:nvSpPr>
        <p:spPr>
          <a:xfrm>
            <a:off x="3187764" y="179650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88;p14"/>
          <p:cNvSpPr/>
          <p:nvPr/>
        </p:nvSpPr>
        <p:spPr>
          <a:xfrm>
            <a:off x="6967487" y="68799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5875" y="685648"/>
            <a:ext cx="1721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페이지 로딩과 함께 </a:t>
            </a:r>
            <a:r>
              <a:rPr lang="ko-KR" altLang="en-US" sz="800" dirty="0" smtClean="0"/>
              <a:t>메인 </a:t>
            </a:r>
            <a:r>
              <a:rPr lang="ko-KR" altLang="en-US" sz="800" dirty="0" err="1" smtClean="0"/>
              <a:t>컨텐츠</a:t>
            </a:r>
            <a:r>
              <a:rPr lang="ko-KR" altLang="en-US" sz="800" dirty="0" smtClean="0"/>
              <a:t> 디자인요소</a:t>
            </a:r>
            <a:r>
              <a:rPr lang="ko-KR" altLang="en-US" sz="800" dirty="0" smtClean="0"/>
              <a:t>가 좌에서 우로 </a:t>
            </a:r>
            <a:r>
              <a:rPr lang="ko-KR" altLang="en-US" sz="800" dirty="0" smtClean="0"/>
              <a:t>슬라이드하며 등장 </a:t>
            </a:r>
            <a:endParaRPr lang="ko-KR" altLang="en-US" sz="800" dirty="0"/>
          </a:p>
        </p:txBody>
      </p:sp>
      <p:sp>
        <p:nvSpPr>
          <p:cNvPr id="14" name="Google Shape;188;p14"/>
          <p:cNvSpPr/>
          <p:nvPr/>
        </p:nvSpPr>
        <p:spPr>
          <a:xfrm>
            <a:off x="1551236" y="166056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568408" y="1904515"/>
            <a:ext cx="7508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464621" y="965913"/>
            <a:ext cx="958472" cy="664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192959" y="1314124"/>
            <a:ext cx="7508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88;p14"/>
          <p:cNvSpPr/>
          <p:nvPr/>
        </p:nvSpPr>
        <p:spPr>
          <a:xfrm>
            <a:off x="1568408" y="108193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88;p14"/>
          <p:cNvSpPr/>
          <p:nvPr/>
        </p:nvSpPr>
        <p:spPr>
          <a:xfrm>
            <a:off x="6956908" y="118994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8;p14"/>
          <p:cNvSpPr/>
          <p:nvPr/>
        </p:nvSpPr>
        <p:spPr>
          <a:xfrm>
            <a:off x="6962964" y="168849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5875" y="1128679"/>
            <a:ext cx="1721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페이지 로딩과 함께 </a:t>
            </a:r>
            <a:r>
              <a:rPr lang="ko-KR" altLang="en-US" sz="800" dirty="0" err="1" smtClean="0"/>
              <a:t>네비게이션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컨텐츠가</a:t>
            </a:r>
            <a:r>
              <a:rPr lang="ko-KR" altLang="en-US" sz="800" dirty="0" smtClean="0"/>
              <a:t> 좌에서 우로 </a:t>
            </a:r>
            <a:r>
              <a:rPr lang="ko-KR" altLang="en-US" sz="800" dirty="0" smtClean="0"/>
              <a:t>슬라이드하며 등장 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7235875" y="1630000"/>
            <a:ext cx="1721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2</a:t>
            </a:r>
            <a:r>
              <a:rPr lang="ko-KR" altLang="en-US" sz="800" dirty="0" smtClean="0"/>
              <a:t>번 </a:t>
            </a:r>
            <a:r>
              <a:rPr lang="ko-KR" altLang="en-US" sz="800" dirty="0" smtClean="0"/>
              <a:t>로딩과 함께 </a:t>
            </a:r>
            <a:r>
              <a:rPr lang="ko-KR" altLang="en-US" sz="800" dirty="0" err="1" smtClean="0"/>
              <a:t>컨텐츠가</a:t>
            </a:r>
            <a:r>
              <a:rPr lang="ko-KR" altLang="en-US" sz="800" dirty="0" smtClean="0"/>
              <a:t> 아래에서 위로 </a:t>
            </a:r>
            <a:r>
              <a:rPr lang="ko-KR" altLang="en-US" sz="800" dirty="0" smtClean="0"/>
              <a:t>슬라이드하며 등장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2052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66612" y="295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dirty="0" smtClean="0"/>
              <a:t>About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5428095" y="438996"/>
            <a:ext cx="130186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Main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Project 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6274" y="1315289"/>
            <a:ext cx="262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사용자들에게 즐거움을 주는 개발자가 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613" y="295934"/>
            <a:ext cx="1507852" cy="4628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00706" y="1528453"/>
            <a:ext cx="958472" cy="664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C:\Users\Administrator.Sc-202003181157\Desktop\case page\in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67" y="1576899"/>
            <a:ext cx="5143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181;p14"/>
          <p:cNvSpPr/>
          <p:nvPr/>
        </p:nvSpPr>
        <p:spPr>
          <a:xfrm>
            <a:off x="1100706" y="1962816"/>
            <a:ext cx="958472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595959"/>
                </a:solidFill>
                <a:sym typeface="Arial"/>
              </a:rPr>
              <a:t>contact</a:t>
            </a:r>
            <a:endParaRPr sz="1100" dirty="0"/>
          </a:p>
        </p:txBody>
      </p:sp>
      <p:sp>
        <p:nvSpPr>
          <p:cNvPr id="5" name="직사각형 4"/>
          <p:cNvSpPr/>
          <p:nvPr/>
        </p:nvSpPr>
        <p:spPr>
          <a:xfrm>
            <a:off x="2276915" y="2077678"/>
            <a:ext cx="3954326" cy="35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76915" y="2587195"/>
            <a:ext cx="3954326" cy="35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74895" y="3096712"/>
            <a:ext cx="3954326" cy="1293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3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800" y="466173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dirty="0" smtClean="0"/>
              <a:t>Contact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5428095" y="438996"/>
            <a:ext cx="130186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Main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Project 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800" y="337095"/>
            <a:ext cx="1832779" cy="4610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333436" y="1789942"/>
            <a:ext cx="3873584" cy="37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319138" y="2243609"/>
            <a:ext cx="7024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188;p14"/>
          <p:cNvSpPr/>
          <p:nvPr/>
        </p:nvSpPr>
        <p:spPr>
          <a:xfrm>
            <a:off x="1185349" y="19468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3436" y="790960"/>
            <a:ext cx="3873584" cy="62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47296" y="965912"/>
            <a:ext cx="958472" cy="664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88;p14"/>
          <p:cNvSpPr/>
          <p:nvPr/>
        </p:nvSpPr>
        <p:spPr>
          <a:xfrm>
            <a:off x="1805567" y="81077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120332" y="1317629"/>
            <a:ext cx="7024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434986" y="1165532"/>
            <a:ext cx="0" cy="450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188;p14"/>
          <p:cNvSpPr/>
          <p:nvPr/>
        </p:nvSpPr>
        <p:spPr>
          <a:xfrm>
            <a:off x="3502133" y="129795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88;p14"/>
          <p:cNvSpPr/>
          <p:nvPr/>
        </p:nvSpPr>
        <p:spPr>
          <a:xfrm>
            <a:off x="6938217" y="67217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06605" y="669828"/>
            <a:ext cx="1721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페이지 로딩과 함께 </a:t>
            </a:r>
            <a:r>
              <a:rPr lang="ko-KR" altLang="en-US" sz="800" dirty="0" smtClean="0"/>
              <a:t>메인 </a:t>
            </a:r>
            <a:r>
              <a:rPr lang="ko-KR" altLang="en-US" sz="800" dirty="0" err="1" smtClean="0"/>
              <a:t>컨텐츠</a:t>
            </a:r>
            <a:r>
              <a:rPr lang="ko-KR" altLang="en-US" sz="800" dirty="0" smtClean="0"/>
              <a:t> 디자인요소</a:t>
            </a:r>
            <a:r>
              <a:rPr lang="ko-KR" altLang="en-US" sz="800" dirty="0" smtClean="0"/>
              <a:t>가 좌에서 우로 </a:t>
            </a:r>
            <a:r>
              <a:rPr lang="ko-KR" altLang="en-US" sz="800" dirty="0" smtClean="0"/>
              <a:t>슬라이드하며 등장 </a:t>
            </a:r>
            <a:endParaRPr lang="ko-KR" altLang="en-US" sz="800" dirty="0"/>
          </a:p>
        </p:txBody>
      </p:sp>
      <p:sp>
        <p:nvSpPr>
          <p:cNvPr id="47" name="Google Shape;188;p14"/>
          <p:cNvSpPr/>
          <p:nvPr/>
        </p:nvSpPr>
        <p:spPr>
          <a:xfrm>
            <a:off x="6927638" y="117412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88;p14"/>
          <p:cNvSpPr/>
          <p:nvPr/>
        </p:nvSpPr>
        <p:spPr>
          <a:xfrm>
            <a:off x="6933694" y="167267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6605" y="1112859"/>
            <a:ext cx="1721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페이지 로딩과 함께 </a:t>
            </a:r>
            <a:r>
              <a:rPr lang="ko-KR" altLang="en-US" sz="800" dirty="0" err="1" smtClean="0"/>
              <a:t>네비게이션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컨텐츠가</a:t>
            </a:r>
            <a:r>
              <a:rPr lang="ko-KR" altLang="en-US" sz="800" dirty="0" smtClean="0"/>
              <a:t> 좌에서 우로 </a:t>
            </a:r>
            <a:r>
              <a:rPr lang="ko-KR" altLang="en-US" sz="800" dirty="0" smtClean="0"/>
              <a:t>슬라이드하며 등장 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7206605" y="1614180"/>
            <a:ext cx="1721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2</a:t>
            </a:r>
            <a:r>
              <a:rPr lang="ko-KR" altLang="en-US" sz="800" dirty="0" smtClean="0"/>
              <a:t>번 </a:t>
            </a:r>
            <a:r>
              <a:rPr lang="ko-KR" altLang="en-US" sz="800" dirty="0" smtClean="0"/>
              <a:t>로딩과 함께 </a:t>
            </a:r>
            <a:r>
              <a:rPr lang="ko-KR" altLang="en-US" sz="800" dirty="0" err="1" smtClean="0"/>
              <a:t>컨텐츠가</a:t>
            </a:r>
            <a:r>
              <a:rPr lang="ko-KR" altLang="en-US" sz="800" dirty="0" smtClean="0"/>
              <a:t> 아래에서 위로 </a:t>
            </a:r>
            <a:r>
              <a:rPr lang="ko-KR" altLang="en-US" sz="800" dirty="0" smtClean="0"/>
              <a:t>슬라이드하며 등장 </a:t>
            </a:r>
            <a:endParaRPr lang="ko-KR" altLang="en-US" sz="800" dirty="0"/>
          </a:p>
        </p:txBody>
      </p:sp>
      <p:sp>
        <p:nvSpPr>
          <p:cNvPr id="52" name="Google Shape;188;p14"/>
          <p:cNvSpPr/>
          <p:nvPr/>
        </p:nvSpPr>
        <p:spPr>
          <a:xfrm>
            <a:off x="6938217" y="21221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11128" y="2063654"/>
            <a:ext cx="1721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3</a:t>
            </a:r>
            <a:r>
              <a:rPr lang="ko-KR" altLang="en-US" sz="800" dirty="0" smtClean="0"/>
              <a:t>번 </a:t>
            </a:r>
            <a:r>
              <a:rPr lang="ko-KR" altLang="en-US" sz="800" dirty="0" smtClean="0"/>
              <a:t>로딩과 함께 </a:t>
            </a:r>
            <a:r>
              <a:rPr lang="ko-KR" altLang="en-US" sz="800" dirty="0" err="1" smtClean="0"/>
              <a:t>컨텐츠가</a:t>
            </a:r>
            <a:r>
              <a:rPr lang="ko-KR" altLang="en-US" sz="800" dirty="0" smtClean="0"/>
              <a:t> 아래에서 위로 </a:t>
            </a:r>
            <a:r>
              <a:rPr lang="ko-KR" altLang="en-US" sz="800" dirty="0" smtClean="0"/>
              <a:t>슬라이드하며 등장 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2333436" y="2357387"/>
            <a:ext cx="3873584" cy="3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333436" y="2917786"/>
            <a:ext cx="3873584" cy="158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3718157" y="2054857"/>
            <a:ext cx="0" cy="100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188;p14"/>
          <p:cNvSpPr/>
          <p:nvPr/>
        </p:nvSpPr>
        <p:spPr>
          <a:xfrm>
            <a:off x="3434986" y="236571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69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0" y="699542"/>
            <a:ext cx="4248472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+mj-lt"/>
              <a:buAutoNum type="arabicPeriod"/>
            </a:pPr>
            <a:r>
              <a:rPr lang="en-US" sz="2400" b="1" dirty="0" smtClean="0">
                <a:solidFill>
                  <a:srgbClr val="3F3F3F"/>
                </a:solidFill>
                <a:sym typeface="Arial"/>
              </a:rPr>
              <a:t>Main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+mj-lt"/>
              <a:buAutoNum type="arabicPeriod"/>
            </a:pPr>
            <a:r>
              <a:rPr lang="en-US" sz="2400" b="1" dirty="0" smtClean="0">
                <a:solidFill>
                  <a:srgbClr val="3F3F3F"/>
                </a:solidFill>
                <a:sym typeface="Arial"/>
              </a:rPr>
              <a:t>Project</a:t>
            </a:r>
            <a:br>
              <a:rPr lang="en-US" sz="2400" b="1" dirty="0" smtClean="0">
                <a:solidFill>
                  <a:srgbClr val="3F3F3F"/>
                </a:solidFill>
                <a:sym typeface="Arial"/>
              </a:rPr>
            </a:br>
            <a:r>
              <a:rPr lang="en-US" sz="2400" b="1" dirty="0" smtClean="0">
                <a:solidFill>
                  <a:srgbClr val="3F3F3F"/>
                </a:solidFill>
                <a:sym typeface="Arial"/>
              </a:rPr>
              <a:t>- Project </a:t>
            </a:r>
            <a:r>
              <a:rPr lang="ko-KR" altLang="en-US" sz="2400" b="1" dirty="0" smtClean="0">
                <a:solidFill>
                  <a:srgbClr val="3F3F3F"/>
                </a:solidFill>
                <a:sym typeface="Arial"/>
              </a:rPr>
              <a:t>상세 페이지</a:t>
            </a:r>
            <a:endParaRPr lang="en-US" sz="2400" b="1" dirty="0">
              <a:solidFill>
                <a:srgbClr val="3F3F3F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+mj-lt"/>
              <a:buAutoNum type="arabicPeriod"/>
            </a:pPr>
            <a:r>
              <a:rPr lang="en-US" sz="2400" dirty="0" smtClean="0">
                <a:solidFill>
                  <a:srgbClr val="3F3F3F"/>
                </a:solidFill>
              </a:rPr>
              <a:t>About</a:t>
            </a:r>
            <a:endParaRPr sz="2400" dirty="0">
              <a:solidFill>
                <a:srgbClr val="3F3F3F"/>
              </a:solidFill>
              <a:sym typeface="Arial"/>
            </a:endParaRPr>
          </a:p>
          <a:p>
            <a:pPr marL="285750" marR="0" lvl="0" indent="-20955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Architecture(정보구조)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/>
        </p:nvGraphicFramePr>
        <p:xfrm>
          <a:off x="3972144" y="714362"/>
          <a:ext cx="1357325" cy="213370"/>
        </p:xfrm>
        <a:graphic>
          <a:graphicData uri="http://schemas.openxmlformats.org/drawingml/2006/table">
            <a:tbl>
              <a:tblPr>
                <a:noFill/>
                <a:tableStyleId>{ED80B7C3-B82D-44B9-AF56-D3683059A8E1}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253657712"/>
              </p:ext>
            </p:extLst>
          </p:nvPr>
        </p:nvGraphicFramePr>
        <p:xfrm>
          <a:off x="2863541" y="1498314"/>
          <a:ext cx="1000125" cy="213370"/>
        </p:xfrm>
        <a:graphic>
          <a:graphicData uri="http://schemas.openxmlformats.org/drawingml/2006/table">
            <a:tbl>
              <a:tblPr>
                <a:noFill/>
                <a:tableStyleId>{ED80B7C3-B82D-44B9-AF56-D3683059A8E1}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.Main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281701636"/>
              </p:ext>
            </p:extLst>
          </p:nvPr>
        </p:nvGraphicFramePr>
        <p:xfrm>
          <a:off x="4131579" y="1498314"/>
          <a:ext cx="1000125" cy="213370"/>
        </p:xfrm>
        <a:graphic>
          <a:graphicData uri="http://schemas.openxmlformats.org/drawingml/2006/table">
            <a:tbl>
              <a:tblPr>
                <a:noFill/>
                <a:tableStyleId>{ED80B7C3-B82D-44B9-AF56-D3683059A8E1}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.Project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124485620"/>
              </p:ext>
            </p:extLst>
          </p:nvPr>
        </p:nvGraphicFramePr>
        <p:xfrm>
          <a:off x="5362393" y="1498314"/>
          <a:ext cx="1000125" cy="213370"/>
        </p:xfrm>
        <a:graphic>
          <a:graphicData uri="http://schemas.openxmlformats.org/drawingml/2006/table">
            <a:tbl>
              <a:tblPr>
                <a:noFill/>
                <a:tableStyleId>{ED80B7C3-B82D-44B9-AF56-D3683059A8E1}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.About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8" name="Google Shape;98;p13"/>
          <p:cNvCxnSpPr/>
          <p:nvPr/>
        </p:nvCxnSpPr>
        <p:spPr>
          <a:xfrm rot="5400000">
            <a:off x="4458053" y="1103853"/>
            <a:ext cx="360562" cy="1020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4525279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/>
          <p:nvPr/>
        </p:nvCxnSpPr>
        <p:spPr>
          <a:xfrm rot="5400000">
            <a:off x="4453230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5;p13"/>
          <p:cNvGraphicFramePr/>
          <p:nvPr>
            <p:extLst>
              <p:ext uri="{D42A27DB-BD31-4B8C-83A1-F6EECF244321}">
                <p14:modId xmlns:p14="http://schemas.microsoft.com/office/powerpoint/2010/main" val="2995002200"/>
              </p:ext>
            </p:extLst>
          </p:nvPr>
        </p:nvGraphicFramePr>
        <p:xfrm>
          <a:off x="4130919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{ED80B7C3-B82D-44B9-AF56-D3683059A8E1}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.Project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5874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99752" y="319935"/>
            <a:ext cx="6708373" cy="4628077"/>
            <a:chOff x="99752" y="915566"/>
            <a:chExt cx="6708373" cy="202104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grp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 - Visual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Administrator.Sc-202003181157\Desktop\case page\wallpaper-screen-yesterday-476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4" y="333596"/>
            <a:ext cx="6712251" cy="4607996"/>
          </a:xfrm>
          <a:prstGeom prst="rect">
            <a:avLst/>
          </a:prstGeom>
          <a:noFill/>
        </p:spPr>
      </p:pic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7383" y="2637594"/>
            <a:ext cx="288032" cy="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87383" y="2779092"/>
            <a:ext cx="288032" cy="9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87141" y="2711098"/>
            <a:ext cx="288032" cy="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Google Shape;189;p14"/>
          <p:cNvSpPr/>
          <p:nvPr/>
        </p:nvSpPr>
        <p:spPr>
          <a:xfrm>
            <a:off x="2138028" y="237508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997869" y="2483098"/>
            <a:ext cx="5021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Developer </a:t>
            </a:r>
            <a:r>
              <a:rPr lang="ko-KR" altLang="en-US" dirty="0" smtClean="0">
                <a:solidFill>
                  <a:schemeClr val="bg1"/>
                </a:solidFill>
              </a:rPr>
              <a:t>이민교 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" name="Google Shape;160;p14"/>
          <p:cNvSpPr txBox="1"/>
          <p:nvPr/>
        </p:nvSpPr>
        <p:spPr>
          <a:xfrm>
            <a:off x="4880837" y="438996"/>
            <a:ext cx="184912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900" dirty="0" smtClean="0">
                <a:solidFill>
                  <a:schemeClr val="bg1"/>
                </a:solidFill>
              </a:rPr>
              <a:t>Main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Project 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-US" altLang="ko-KR" sz="900" dirty="0" smtClean="0">
                <a:solidFill>
                  <a:schemeClr val="bg1"/>
                </a:solidFill>
              </a:rPr>
              <a:t>| Contact</a:t>
            </a:r>
            <a:endParaRPr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6752" y="30762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99752" y="319935"/>
            <a:ext cx="6708373" cy="4628077"/>
            <a:chOff x="99752" y="915566"/>
            <a:chExt cx="6708373" cy="202104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grp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 - Visual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7503" y="335974"/>
            <a:ext cx="3202738" cy="459952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605387" y="329775"/>
            <a:ext cx="3202738" cy="459952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41641" y="2562234"/>
            <a:ext cx="288032" cy="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1641" y="2703732"/>
            <a:ext cx="288032" cy="9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41399" y="2635738"/>
            <a:ext cx="288032" cy="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Google Shape;189;p14"/>
          <p:cNvSpPr/>
          <p:nvPr/>
        </p:nvSpPr>
        <p:spPr>
          <a:xfrm>
            <a:off x="2600233" y="147349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951472" y="2400456"/>
            <a:ext cx="5021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Visual Text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9063" y="1919643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(Visual </a:t>
            </a:r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29199" y="1786411"/>
            <a:ext cx="1453351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189;p14"/>
          <p:cNvSpPr/>
          <p:nvPr/>
        </p:nvSpPr>
        <p:spPr>
          <a:xfrm>
            <a:off x="6937072" y="6698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142" y="669828"/>
            <a:ext cx="1967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로딩 종료 후 화면이 좌우로  </a:t>
            </a:r>
            <a:endParaRPr lang="en-US" altLang="ko-KR" sz="1100" dirty="0" smtClean="0"/>
          </a:p>
          <a:p>
            <a:r>
              <a:rPr lang="ko-KR" altLang="en-US" sz="1100" dirty="0" smtClean="0"/>
              <a:t>갈라지며 메인 페이지 등장</a:t>
            </a:r>
            <a:endParaRPr lang="ko-KR" altLang="en-US" sz="1100" dirty="0"/>
          </a:p>
        </p:txBody>
      </p:sp>
      <p:sp>
        <p:nvSpPr>
          <p:cNvPr id="52" name="Google Shape;189;p14"/>
          <p:cNvSpPr/>
          <p:nvPr/>
        </p:nvSpPr>
        <p:spPr>
          <a:xfrm>
            <a:off x="6937072" y="115528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00142" y="1155867"/>
            <a:ext cx="17876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화면 출력 후 텍스트 문구 </a:t>
            </a:r>
            <a:endParaRPr lang="en-US" altLang="ko-KR" sz="1100" dirty="0" smtClean="0"/>
          </a:p>
          <a:p>
            <a:r>
              <a:rPr lang="ko-KR" altLang="en-US" sz="1100" dirty="0" smtClean="0"/>
              <a:t>아래에서 위로 등장</a:t>
            </a:r>
            <a:endParaRPr lang="en-US" altLang="ko-KR" sz="1100" dirty="0" smtClean="0"/>
          </a:p>
          <a:p>
            <a:r>
              <a:rPr lang="en-US" altLang="ko-KR" sz="1100" dirty="0" smtClean="0"/>
              <a:t>Transition : .5s </a:t>
            </a:r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sp>
        <p:nvSpPr>
          <p:cNvPr id="54" name="Google Shape;189;p14"/>
          <p:cNvSpPr/>
          <p:nvPr/>
        </p:nvSpPr>
        <p:spPr>
          <a:xfrm>
            <a:off x="2677100" y="23266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987916" y="2434646"/>
            <a:ext cx="0" cy="1598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189;p14"/>
          <p:cNvSpPr/>
          <p:nvPr/>
        </p:nvSpPr>
        <p:spPr>
          <a:xfrm>
            <a:off x="5269918" y="39589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9;p14"/>
          <p:cNvSpPr/>
          <p:nvPr/>
        </p:nvSpPr>
        <p:spPr>
          <a:xfrm>
            <a:off x="6937072" y="178065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0142" y="1780659"/>
            <a:ext cx="18517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메뉴는 클릭하면 화면 전환</a:t>
            </a:r>
            <a:endParaRPr lang="en-US" altLang="ko-KR" sz="1100" dirty="0" smtClean="0"/>
          </a:p>
          <a:p>
            <a:r>
              <a:rPr lang="ko-KR" altLang="en-US" sz="1100" dirty="0" smtClean="0"/>
              <a:t>효과 부여</a:t>
            </a:r>
            <a:endParaRPr lang="ko-KR" altLang="en-US" sz="11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269918" y="777840"/>
            <a:ext cx="139127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189;p14"/>
          <p:cNvSpPr/>
          <p:nvPr/>
        </p:nvSpPr>
        <p:spPr>
          <a:xfrm>
            <a:off x="277645" y="229244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89;p14"/>
          <p:cNvSpPr/>
          <p:nvPr/>
        </p:nvSpPr>
        <p:spPr>
          <a:xfrm>
            <a:off x="6937072" y="2344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00142" y="2351765"/>
            <a:ext cx="1710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버거메뉴</a:t>
            </a:r>
            <a:r>
              <a:rPr lang="ko-KR" altLang="en-US" sz="1100" dirty="0" smtClean="0"/>
              <a:t> 클릭하면</a:t>
            </a:r>
            <a:endParaRPr lang="en-US" altLang="ko-KR" sz="1100" dirty="0" smtClean="0"/>
          </a:p>
          <a:p>
            <a:r>
              <a:rPr lang="ko-KR" altLang="en-US" sz="1100" dirty="0" smtClean="0"/>
              <a:t>숨겨진 메뉴 페이지 출력</a:t>
            </a:r>
            <a:endParaRPr lang="ko-KR" altLang="en-US" sz="1100" dirty="0"/>
          </a:p>
        </p:txBody>
      </p:sp>
      <p:sp>
        <p:nvSpPr>
          <p:cNvPr id="33" name="Google Shape;160;p14"/>
          <p:cNvSpPr txBox="1"/>
          <p:nvPr/>
        </p:nvSpPr>
        <p:spPr>
          <a:xfrm>
            <a:off x="4880837" y="438996"/>
            <a:ext cx="184912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900" strike="sngStrike" dirty="0" smtClean="0">
                <a:solidFill>
                  <a:schemeClr val="bg1"/>
                </a:solidFill>
              </a:rPr>
              <a:t>Main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Project 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-US" altLang="ko-KR" sz="900" dirty="0" smtClean="0">
                <a:solidFill>
                  <a:schemeClr val="bg1"/>
                </a:solidFill>
              </a:rPr>
              <a:t>| Contact</a:t>
            </a:r>
            <a:endParaRPr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87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99752" y="319935"/>
            <a:ext cx="6708373" cy="4628077"/>
            <a:chOff x="99752" y="915566"/>
            <a:chExt cx="6708373" cy="202104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grp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 – Visual 1</a:t>
            </a:r>
            <a:r>
              <a:rPr lang="ko-KR" alt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번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7503" y="335974"/>
            <a:ext cx="2036190" cy="459952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995893" y="329775"/>
            <a:ext cx="1812231" cy="459952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Google Shape;189;p14"/>
          <p:cNvSpPr/>
          <p:nvPr/>
        </p:nvSpPr>
        <p:spPr>
          <a:xfrm>
            <a:off x="2600233" y="147349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210" y="2227420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(Visual </a:t>
            </a:r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86411" y="1786411"/>
            <a:ext cx="3663655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189;p14"/>
          <p:cNvSpPr/>
          <p:nvPr/>
        </p:nvSpPr>
        <p:spPr>
          <a:xfrm>
            <a:off x="6937072" y="6698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142" y="669828"/>
            <a:ext cx="1967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로딩 종료 후 화면이 좌우로  </a:t>
            </a:r>
            <a:endParaRPr lang="en-US" altLang="ko-KR" sz="1100" dirty="0" smtClean="0"/>
          </a:p>
          <a:p>
            <a:r>
              <a:rPr lang="ko-KR" altLang="en-US" sz="1100" dirty="0" smtClean="0"/>
              <a:t>갈라지며 메인 페이지 등장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350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99752" y="319935"/>
            <a:ext cx="6708373" cy="4628077"/>
            <a:chOff x="99752" y="915566"/>
            <a:chExt cx="6708373" cy="202104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grp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 - Visual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951472" y="2206646"/>
            <a:ext cx="5021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Visual Text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2" name="Google Shape;189;p14"/>
          <p:cNvSpPr/>
          <p:nvPr/>
        </p:nvSpPr>
        <p:spPr>
          <a:xfrm>
            <a:off x="6937072" y="115528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00142" y="1155867"/>
            <a:ext cx="17876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화면 출력 후 텍스트 문구 </a:t>
            </a:r>
            <a:endParaRPr lang="en-US" altLang="ko-KR" sz="1100" dirty="0" smtClean="0"/>
          </a:p>
          <a:p>
            <a:r>
              <a:rPr lang="ko-KR" altLang="en-US" sz="1100" dirty="0" smtClean="0"/>
              <a:t>아래에서 위로 등장</a:t>
            </a:r>
            <a:endParaRPr lang="en-US" altLang="ko-KR" sz="1100" dirty="0" smtClean="0"/>
          </a:p>
          <a:p>
            <a:r>
              <a:rPr lang="en-US" altLang="ko-KR" sz="1100" dirty="0" smtClean="0"/>
              <a:t>Transition : .5s </a:t>
            </a:r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sp>
        <p:nvSpPr>
          <p:cNvPr id="54" name="Google Shape;189;p14"/>
          <p:cNvSpPr/>
          <p:nvPr/>
        </p:nvSpPr>
        <p:spPr>
          <a:xfrm>
            <a:off x="2677100" y="23266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987916" y="2198154"/>
            <a:ext cx="0" cy="83844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91;p14"/>
          <p:cNvSpPr txBox="1"/>
          <p:nvPr/>
        </p:nvSpPr>
        <p:spPr>
          <a:xfrm>
            <a:off x="951472" y="2875978"/>
            <a:ext cx="5021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sngStrike" dirty="0" smtClean="0">
                <a:solidFill>
                  <a:schemeClr val="bg1"/>
                </a:solidFill>
              </a:rPr>
              <a:t>Visual Text</a:t>
            </a:r>
            <a:endParaRPr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49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99752" y="319935"/>
            <a:ext cx="6708373" cy="4628077"/>
            <a:chOff x="99752" y="915566"/>
            <a:chExt cx="6708373" cy="202104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grp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 - Visual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9;p14"/>
          <p:cNvSpPr/>
          <p:nvPr/>
        </p:nvSpPr>
        <p:spPr>
          <a:xfrm>
            <a:off x="6937072" y="178065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0142" y="1780659"/>
            <a:ext cx="18517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메뉴는 클릭하면 화면 전환</a:t>
            </a:r>
            <a:endParaRPr lang="en-US" altLang="ko-KR" sz="1100" dirty="0" smtClean="0"/>
          </a:p>
          <a:p>
            <a:r>
              <a:rPr lang="ko-KR" altLang="en-US" sz="1100" dirty="0" smtClean="0"/>
              <a:t>효과 부여</a:t>
            </a:r>
            <a:endParaRPr lang="en-US" altLang="ko-KR" sz="1100" dirty="0" smtClean="0"/>
          </a:p>
          <a:p>
            <a:r>
              <a:rPr lang="ko-KR" altLang="en-US" sz="1100" dirty="0" smtClean="0"/>
              <a:t>클릭한 메뉴는 </a:t>
            </a:r>
            <a:r>
              <a:rPr lang="ko-KR" altLang="en-US" sz="1100" dirty="0" err="1" smtClean="0"/>
              <a:t>취소선효과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107503" y="335974"/>
            <a:ext cx="6468910" cy="459952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Google Shape;160;p14"/>
          <p:cNvSpPr txBox="1"/>
          <p:nvPr/>
        </p:nvSpPr>
        <p:spPr>
          <a:xfrm>
            <a:off x="4880837" y="438996"/>
            <a:ext cx="184912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900" strike="sngStrike" dirty="0" smtClean="0">
                <a:solidFill>
                  <a:schemeClr val="bg1"/>
                </a:solidFill>
              </a:rPr>
              <a:t>Main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Project 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-US" altLang="ko-KR" sz="900" dirty="0" smtClean="0">
                <a:solidFill>
                  <a:schemeClr val="bg1"/>
                </a:solidFill>
              </a:rPr>
              <a:t>| Contact</a:t>
            </a:r>
            <a:endParaRPr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89;p14"/>
          <p:cNvSpPr/>
          <p:nvPr/>
        </p:nvSpPr>
        <p:spPr>
          <a:xfrm>
            <a:off x="5269918" y="39589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362517" y="777840"/>
            <a:ext cx="529867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9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99752" y="319935"/>
            <a:ext cx="6708373" cy="4628077"/>
            <a:chOff x="99752" y="915566"/>
            <a:chExt cx="6708373" cy="202104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grp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 - Visual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800" y="337449"/>
            <a:ext cx="6727325" cy="459952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 rot="19252879">
            <a:off x="241641" y="2574346"/>
            <a:ext cx="288032" cy="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 rot="2325849">
            <a:off x="240635" y="2584991"/>
            <a:ext cx="288032" cy="9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168736" y="777840"/>
            <a:ext cx="5639389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189;p14"/>
          <p:cNvSpPr/>
          <p:nvPr/>
        </p:nvSpPr>
        <p:spPr>
          <a:xfrm>
            <a:off x="297540" y="221154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89;p14"/>
          <p:cNvSpPr/>
          <p:nvPr/>
        </p:nvSpPr>
        <p:spPr>
          <a:xfrm>
            <a:off x="6937072" y="2344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00142" y="2351765"/>
            <a:ext cx="1710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버거메뉴</a:t>
            </a:r>
            <a:r>
              <a:rPr lang="ko-KR" altLang="en-US" sz="1100" dirty="0" smtClean="0"/>
              <a:t> 클릭하면</a:t>
            </a:r>
            <a:endParaRPr lang="en-US" altLang="ko-KR" sz="1100" dirty="0" smtClean="0"/>
          </a:p>
          <a:p>
            <a:r>
              <a:rPr lang="ko-KR" altLang="en-US" sz="1100" dirty="0" smtClean="0"/>
              <a:t>숨겨진 메뉴 페이지 출력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err="1" smtClean="0"/>
              <a:t>버거메뉴</a:t>
            </a:r>
            <a:r>
              <a:rPr lang="ko-KR" altLang="en-US" sz="1100" dirty="0" smtClean="0"/>
              <a:t> 형태 변환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199320" y="2367154"/>
            <a:ext cx="74090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Main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4416" y="2373017"/>
            <a:ext cx="98296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Project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4815" y="2373017"/>
            <a:ext cx="8547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About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2047" y="2385322"/>
            <a:ext cx="10679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Contact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3057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551</Words>
  <Application>Microsoft Office PowerPoint</Application>
  <PresentationFormat>화면 슬라이드 쇼(16:9)</PresentationFormat>
  <Paragraphs>240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표지</vt:lpstr>
      <vt:lpstr>간지등</vt:lpstr>
      <vt:lpstr>1_디자인 사용자 지정</vt:lpstr>
      <vt:lpstr>PROJECT NAME</vt:lpstr>
      <vt:lpstr>Index</vt:lpstr>
      <vt:lpstr>Information Architecture(정보구조)</vt:lpstr>
      <vt:lpstr>MAIN - Visual</vt:lpstr>
      <vt:lpstr>MAIN - Visual</vt:lpstr>
      <vt:lpstr>MAIN – Visual 1번</vt:lpstr>
      <vt:lpstr>MAIN - Visual</vt:lpstr>
      <vt:lpstr>MAIN - Visual</vt:lpstr>
      <vt:lpstr>MAIN - Visual</vt:lpstr>
      <vt:lpstr>Project</vt:lpstr>
      <vt:lpstr>Project</vt:lpstr>
      <vt:lpstr>Project</vt:lpstr>
      <vt:lpstr>Project</vt:lpstr>
      <vt:lpstr>Project</vt:lpstr>
      <vt:lpstr>About</vt:lpstr>
      <vt:lpstr>About</vt:lpstr>
      <vt:lpstr>About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Windows 사용자</cp:lastModifiedBy>
  <cp:revision>60</cp:revision>
  <dcterms:modified xsi:type="dcterms:W3CDTF">2020-06-05T08:00:06Z</dcterms:modified>
</cp:coreProperties>
</file>