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2984999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2393175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 rot="10800000">
            <a:off x="0" y="2983958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 flipH="1" rot="10800000">
            <a:off x="0" y="4412699"/>
            <a:ext cx="9144000" cy="730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flipH="1">
            <a:off x="4526627" y="3820834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 rot="10800000">
            <a:off x="4526627" y="4411617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4421726"/>
            <a:ext cx="8229600" cy="505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6676" y="76256"/>
            <a:ext cx="9134130" cy="5054792"/>
          </a:xfrm>
          <a:custGeom>
            <a:pathLst>
              <a:path extrusionOk="0" h="6739723" w="9157023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ctrTitle"/>
          </p:nvPr>
        </p:nvSpPr>
        <p:spPr>
          <a:xfrm>
            <a:off x="2227950" y="388972"/>
            <a:ext cx="4688100" cy="784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Malware en Android</a:t>
            </a:r>
          </a:p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685800" y="1423148"/>
            <a:ext cx="7772400" cy="1195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EFEFEF"/>
                </a:solidFill>
              </a:rPr>
              <a:t>Seguridad de la Información 1C 2015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EFEFEF"/>
                </a:solidFill>
              </a:rPr>
              <a:t>Departamento de Computación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Facultad de Ciencias Exactas y Naturales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5300000" y="3717800"/>
            <a:ext cx="3578400" cy="97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Pablo Agustín Artuso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Santiago Alvarez Colombo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Santiago Torres Batán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Herramientas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678199"/>
            <a:ext cx="8229600" cy="303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Android Studio versión:  1.2.1.1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Emulador Genymotion 2.5 Nexus 4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Celular Moto G XT1032 con Android ..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Retrofit 1.9.0 REST API 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Servidor Web python SimpleHTTPServer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Servidor FTP python FTPFactory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Trabajo Futuro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502475"/>
            <a:ext cx="8229600" cy="34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Cámara + PokeDex: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</a:rPr>
              <a:t>Trabajar en la fachada de la Cámara.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</a:rPr>
              <a:t>Mejorar el envío de las fotos cuando no hay conexión.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RAT: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</a:rPr>
              <a:t>Descarga de un binario y ejecución del payload.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</a:rPr>
              <a:t>Mandar los tiempos de cada comando desde el server.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Preguntas?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875" y="0"/>
            <a:ext cx="77152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Ejercicios elegidos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694275"/>
            <a:ext cx="8229600" cy="350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Obtener todas las imágenes de la SD con los mínimos permisos posibles.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Remote Access Tool (RAT).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3937800" y="2066400"/>
            <a:ext cx="1268400" cy="1010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Robo de imágenes de la SD.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Un poco más gráfico...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25" y="1264775"/>
            <a:ext cx="7621941" cy="37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4"/>
            <a:ext cx="8229600" cy="95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¿Qué pasó? La Cámara sólo pedía permisos de lectura de SD!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479100"/>
            <a:ext cx="8229600" cy="3490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Dos aplicaciones que cooperan para cumplir su objetivo: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800"/>
              <a:t>Cámara</a:t>
            </a:r>
            <a:r>
              <a:rPr lang="en" sz="1800"/>
              <a:t>: es la fachada de una cámara de fotos. Utilizamos el permiso de acceder a la memoria. (notar que no requerimos el permiso de fotos)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Ya teníamos instalada otra aplicación que solamente pide permisos de Internet.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800"/>
              <a:t>Pokedex</a:t>
            </a:r>
            <a:r>
              <a:rPr lang="en" sz="1800"/>
              <a:t>: simula ser una aplicación que muestra la descripción de los personajes de pokemon mediante el acceso a internet.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La comunicación entre ellas no requiere permisos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A través de un servicio que expone el </a:t>
            </a:r>
            <a:r>
              <a:rPr b="1" lang="en" sz="1800"/>
              <a:t>Pokedex</a:t>
            </a:r>
            <a:r>
              <a:rPr lang="en" sz="1800"/>
              <a:t>, recibimos la imágen que envía la </a:t>
            </a:r>
            <a:r>
              <a:rPr b="1" lang="en" sz="1800"/>
              <a:t>Cámara</a:t>
            </a:r>
            <a:r>
              <a:rPr lang="en" sz="1800"/>
              <a:t> y a la enviamos a un servidor FTP que está en internet.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3937800" y="2066400"/>
            <a:ext cx="1268400" cy="1010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564300" y="141975"/>
            <a:ext cx="8015399" cy="93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 (Remote Access Tool)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</a:t>
            </a:r>
            <a:r>
              <a:rPr lang="en">
                <a:solidFill>
                  <a:srgbClr val="FF0000"/>
                </a:solidFill>
              </a:rPr>
              <a:t>R</a:t>
            </a:r>
            <a:r>
              <a:rPr lang="en"/>
              <a:t>ent</a:t>
            </a:r>
            <a:r>
              <a:rPr lang="en">
                <a:solidFill>
                  <a:srgbClr val="FF0000"/>
                </a:solidFill>
              </a:rPr>
              <a:t>A</a:t>
            </a:r>
            <a:r>
              <a:rPr lang="en"/>
              <a:t>l Con</a:t>
            </a:r>
            <a:r>
              <a:rPr lang="en">
                <a:solidFill>
                  <a:srgbClr val="FF0000"/>
                </a:solidFill>
              </a:rPr>
              <a:t>T</a:t>
            </a:r>
            <a:r>
              <a:rPr lang="en"/>
              <a:t>rol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47975" y="2561725"/>
            <a:ext cx="8229600" cy="243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Actualmente nuestro RAT permite:</a:t>
            </a:r>
          </a:p>
          <a:p>
            <a:pPr indent="-3810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Obtención de coordenadas GPS.</a:t>
            </a:r>
          </a:p>
          <a:p>
            <a:pPr indent="-3810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Grabación de audio mediante el micrófono.</a:t>
            </a:r>
          </a:p>
          <a:p>
            <a:pPr indent="-3810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Hacer vibrar el teléfono.</a:t>
            </a:r>
          </a:p>
          <a:p>
            <a:pPr indent="-3810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Obtener el historial de llamadas.</a:t>
            </a:r>
          </a:p>
          <a:p>
            <a:pPr indent="-3810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Abrir una URL en el browser.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276500" y="1539775"/>
            <a:ext cx="81432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Simulamos ser una aplicación de control parental para obtener los permisos necesarios para nuestro RAT.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</a:t>
            </a:r>
            <a:r>
              <a:rPr lang="en">
                <a:solidFill>
                  <a:srgbClr val="FF0000"/>
                </a:solidFill>
              </a:rPr>
              <a:t>R</a:t>
            </a:r>
            <a:r>
              <a:rPr lang="en"/>
              <a:t>ent</a:t>
            </a:r>
            <a:r>
              <a:rPr lang="en">
                <a:solidFill>
                  <a:srgbClr val="FF0000"/>
                </a:solidFill>
              </a:rPr>
              <a:t>A</a:t>
            </a:r>
            <a:r>
              <a:rPr lang="en"/>
              <a:t>l Con</a:t>
            </a:r>
            <a:r>
              <a:rPr lang="en">
                <a:solidFill>
                  <a:srgbClr val="FF0000"/>
                </a:solidFill>
              </a:rPr>
              <a:t>T</a:t>
            </a:r>
            <a:r>
              <a:rPr lang="en"/>
              <a:t>rol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76500" y="1539775"/>
            <a:ext cx="8143200" cy="22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Uno de los permisos que pide la aplicación es “</a:t>
            </a: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RECEIVE_BOOT_COMPLETED”. Dicho permiso es usado para correr la aplicación cuando se prende el celular y así poder lograr ejecutar comandos en todo momento.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Un poco más gráfico...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148" y="1462650"/>
            <a:ext cx="5585254" cy="37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