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D533C-FFD4-4043-A936-8D0A9250A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9892E-C9E4-4EC8-B498-E4905987E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3FF0-9D9A-4643-A7BF-C187A321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1D070-0177-4954-A22A-6C7527E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5BA3E-31FB-4E24-8B49-5C414CBE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5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2EE2A-028A-4885-819A-8A455982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F7BE3-677A-410D-904D-8F76B63BD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5553E-D54B-4101-ACC6-D1B58036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E61DC-F0B6-4C01-ADBC-2BEA30EC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061C7-A52F-4905-861B-CF2D7CAD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8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42A729-9A06-41F3-8AE2-48291DA7B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9C396-43ED-4CE2-A865-9B161BCC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B6278-5470-4BE0-BD06-8044070A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6F3AC-1FDD-4E52-B36F-CF504A48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B81BF-F7C6-43F0-AD75-1DC58D2C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8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D395C-3A61-438E-84B5-E31F4C88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1D0C2-E28C-40B2-B660-28A7FA01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BADEB-F542-43F8-8ACB-1EFAFD9C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0A59-0431-4704-850E-EEA099D2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C90E9-AE49-4447-984C-9BF161D2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3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F696-66CA-4B10-8F7D-FA72092C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5657B-24B1-4C6A-856C-264192B3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D88E5-AC15-4C12-B93B-E0A6C599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CA570-2E0A-481D-B673-8AB88C4E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4A8ED-C834-44C2-86D5-B79A8C36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0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6E8A5-5D84-44EF-AD2B-26DAB468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2513A-804A-48B8-BEF2-F263DC32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21E00-C790-4873-864C-389A2AD5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D6EF-DB2C-48D0-A436-594D8AB1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04F6C-2E2A-48A2-A14B-492D7B2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23B09-07B0-493E-873E-C3185137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8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1E5F7-A85C-4A07-968C-94AC36D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FE182-0760-44F8-8CB2-AA118980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9C9A9E-CD75-4D94-9F5A-C999693C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113BD5-F022-43B9-9D79-6998CB87C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2D58A0-E113-4C18-A240-A6D48F37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8098E-D7D2-4E55-BDD0-0E9D66DB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1072D5-9884-41BD-9154-4C93D994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9BF19-938B-4981-B70C-D4E6F26C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03FC7-7050-466C-B58C-95B8F007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7FA17A-B0ED-48B7-AE12-CA788ED8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226ACB-11E5-4FC7-BCC0-F562C402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DD540-B62F-4023-9355-AF89AA79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8942C-C756-4AC4-AB37-DD77F68D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5A5C58-CB6F-43B7-B048-892C0A63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5B8486-CD8B-48A6-94F9-FA4B1977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5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D8A93-9D28-4584-9329-DFC6525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A3F80-E305-464A-BDD5-F9B121CA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E793F-83EB-4781-8381-8B924EF2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59C04-DAE3-4276-96EA-E0E109F8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21C50-0C4D-4586-8AC4-A7B650C3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71C08-EBB7-4736-A6CC-429652AC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397FF-0E11-457F-BC5D-042EB107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481424-0738-43CE-BB7A-06ECAE98B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A9A64-EF9B-4091-9E09-1464AED6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DF0A3-F9B4-4FEE-81A2-17FA7CA1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4D419-BFAE-43CD-8CC8-FF31A611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8105E-B93D-4A35-B4DC-C98414C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36A08-FF8A-4FA0-A22C-A0E6F7B1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B55F3-A284-45E3-8736-E377FCBD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3DEC6-674F-4176-8AE0-30D727867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BBC4-18C1-4FD5-A6CD-E88D0DC8D19B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0CFD8-A735-41A4-A9D6-450D0E12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625E-64D7-4C75-82C2-7855CE5E2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5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44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7616-ADD3-4463-B5B2-1FBFE869DE46}"/>
              </a:ext>
            </a:extLst>
          </p:cNvPr>
          <p:cNvSpPr/>
          <p:nvPr/>
        </p:nvSpPr>
        <p:spPr>
          <a:xfrm>
            <a:off x="143524" y="798990"/>
            <a:ext cx="2750596" cy="51756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기술탭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연구기관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수행한 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보너스 등등</a:t>
            </a:r>
          </a:p>
        </p:txBody>
      </p:sp>
    </p:spTree>
    <p:extLst>
      <p:ext uri="{BB962C8B-B14F-4D97-AF65-F5344CB8AC3E}">
        <p14:creationId xmlns:p14="http://schemas.microsoft.com/office/powerpoint/2010/main" val="252703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7616-ADD3-4463-B5B2-1FBFE869DE46}"/>
              </a:ext>
            </a:extLst>
          </p:cNvPr>
          <p:cNvSpPr/>
          <p:nvPr/>
        </p:nvSpPr>
        <p:spPr>
          <a:xfrm>
            <a:off x="1712652" y="798990"/>
            <a:ext cx="2750596" cy="51756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예산탭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총수입 총지출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지출 예산 조성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7616-ADD3-4463-B5B2-1FBFE869DE46}"/>
              </a:ext>
            </a:extLst>
          </p:cNvPr>
          <p:cNvSpPr/>
          <p:nvPr/>
        </p:nvSpPr>
        <p:spPr>
          <a:xfrm>
            <a:off x="3281780" y="798990"/>
            <a:ext cx="2750596" cy="51756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결정탭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여러 결정 및 정책 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 탭 혼용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1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7616-ADD3-4463-B5B2-1FBFE869DE46}"/>
              </a:ext>
            </a:extLst>
          </p:cNvPr>
          <p:cNvSpPr/>
          <p:nvPr/>
        </p:nvSpPr>
        <p:spPr>
          <a:xfrm>
            <a:off x="4850908" y="798990"/>
            <a:ext cx="2750596" cy="51756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자원탭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 수요 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 자원도 같음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0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66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HeoJunKu</dc:creator>
  <cp:lastModifiedBy>HeoJunKu</cp:lastModifiedBy>
  <cp:revision>9</cp:revision>
  <dcterms:created xsi:type="dcterms:W3CDTF">2020-01-09T03:18:57Z</dcterms:created>
  <dcterms:modified xsi:type="dcterms:W3CDTF">2020-01-09T03:35:14Z</dcterms:modified>
</cp:coreProperties>
</file>