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9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6D533C-FFD4-4043-A936-8D0A9250A1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D19892E-C9E4-4EC8-B498-E4905987E2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E03FF0-9D9A-4643-A7BF-C187A3214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4BBC4-18C1-4FD5-A6CD-E88D0DC8D19B}" type="datetimeFigureOut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51D070-0177-4954-A22A-6C7527E0E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75BA3E-31FB-4E24-8B49-5C414CBE4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C04BF-415C-4557-8D60-E13999B508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251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82EE2A-028A-4885-819A-8A455982F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E1F7BE3-677A-410D-904D-8F76B63BD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E5553E-D54B-4101-ACC6-D1B58036A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4BBC4-18C1-4FD5-A6CD-E88D0DC8D19B}" type="datetimeFigureOut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3E61DC-F0B6-4C01-ADBC-2BEA30ECA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B061C7-A52F-4905-861B-CF2D7CAD0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C04BF-415C-4557-8D60-E13999B508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482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C42A729-9A06-41F3-8AE2-48291DA7B6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A29C396-43ED-4CE2-A865-9B161BCC8E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7B6278-5470-4BE0-BD06-8044070AF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4BBC4-18C1-4FD5-A6CD-E88D0DC8D19B}" type="datetimeFigureOut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36F3AC-1FDD-4E52-B36F-CF504A48C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8B81BF-F7C6-43F0-AD75-1DC58D2C4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C04BF-415C-4557-8D60-E13999B508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082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7D395C-3A61-438E-84B5-E31F4C889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C1D0C2-E28C-40B2-B660-28A7FA01A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5BADEB-F542-43F8-8ACB-1EFAFD9CF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4BBC4-18C1-4FD5-A6CD-E88D0DC8D19B}" type="datetimeFigureOut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E60A59-0431-4704-850E-EEA099D2E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CC90E9-AE49-4447-984C-9BF161D2D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C04BF-415C-4557-8D60-E13999B508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6136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84F696-66CA-4B10-8F7D-FA72092C6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35657B-24B1-4C6A-856C-264192B3B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BD88E5-AC15-4C12-B93B-E0A6C5997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4BBC4-18C1-4FD5-A6CD-E88D0DC8D19B}" type="datetimeFigureOut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ACA570-2E0A-481D-B673-8AB88C4E0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34A8ED-C834-44C2-86D5-B79A8C362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C04BF-415C-4557-8D60-E13999B508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708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76E8A5-5D84-44EF-AD2B-26DAB468F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82513A-804A-48B8-BEF2-F263DC3290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D21E00-C790-4873-864C-389A2AD5F4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62D6EF-DB2C-48D0-A436-594D8AB14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4BBC4-18C1-4FD5-A6CD-E88D0DC8D19B}" type="datetimeFigureOut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804F6C-2E2A-48A2-A14B-492D7B24C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F23B09-07B0-493E-873E-C3185137A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C04BF-415C-4557-8D60-E13999B508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0187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B1E5F7-A85C-4A07-968C-94AC36D88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BFE182-0760-44F8-8CB2-AA118980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9C9A9E-CD75-4D94-9F5A-C999693C1A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E113BD5-F022-43B9-9D79-6998CB87C8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B2D58A0-E113-4C18-A240-A6D48F3745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068098E-D7D2-4E55-BDD0-0E9D66DBD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4BBC4-18C1-4FD5-A6CD-E88D0DC8D19B}" type="datetimeFigureOut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71072D5-9884-41BD-9154-4C93D994A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2F9BF19-938B-4981-B70C-D4E6F26C8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C04BF-415C-4557-8D60-E13999B508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019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A03FC7-7050-466C-B58C-95B8F007A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47FA17A-B0ED-48B7-AE12-CA788ED82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4BBC4-18C1-4FD5-A6CD-E88D0DC8D19B}" type="datetimeFigureOut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5226ACB-11E5-4FC7-BCC0-F562C402A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CCDD540-B62F-4023-9355-AF89AA790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C04BF-415C-4557-8D60-E13999B508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428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758942C-C756-4AC4-AB37-DD77F68DD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4BBC4-18C1-4FD5-A6CD-E88D0DC8D19B}" type="datetimeFigureOut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C5A5C58-CB6F-43B7-B048-892C0A631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45B8486-CD8B-48A6-94F9-FA4B19774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C04BF-415C-4557-8D60-E13999B508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051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BD8A93-9D28-4584-9329-DFC65253E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3A3F80-E305-464A-BDD5-F9B121CA6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5E793F-83EB-4781-8381-8B924EF2D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F59C04-DAE3-4276-96EA-E0E109F82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4BBC4-18C1-4FD5-A6CD-E88D0DC8D19B}" type="datetimeFigureOut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F21C50-0C4D-4586-8AC4-A7B650C30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671C08-EBB7-4736-A6CC-429652AC9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C04BF-415C-4557-8D60-E13999B508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139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A397FF-0E11-457F-BC5D-042EB107F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0481424-0738-43CE-BB7A-06ECAE98B9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0FA9A64-EF9B-4091-9E09-1464AED6A2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3DF0A3-F9B4-4FEE-81A2-17FA7CA1F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4BBC4-18C1-4FD5-A6CD-E88D0DC8D19B}" type="datetimeFigureOut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84D419-BFAE-43CD-8CC8-FF31A611B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D8105E-B93D-4A35-B4DC-C98414C9F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C04BF-415C-4557-8D60-E13999B508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40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C936A08-FF8A-4FA0-A22C-A0E6F7B11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EB55F3-A284-45E3-8736-E377FCBDD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53DEC6-674F-4176-8AE0-30D7278679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4BBC4-18C1-4FD5-A6CD-E88D0DC8D19B}" type="datetimeFigureOut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10CFD8-A735-41A4-A9D6-450D0E124E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70625E-64D7-4C75-82C2-7855CE5E24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C04BF-415C-4557-8D60-E13999B508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255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121CF92-4893-42E3-B265-A0F51CFF1A44}"/>
              </a:ext>
            </a:extLst>
          </p:cNvPr>
          <p:cNvSpPr/>
          <p:nvPr/>
        </p:nvSpPr>
        <p:spPr>
          <a:xfrm>
            <a:off x="143524" y="186432"/>
            <a:ext cx="1569128" cy="61255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기술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885D7F4-C032-4ABA-AC2B-129B068CCD4D}"/>
              </a:ext>
            </a:extLst>
          </p:cNvPr>
          <p:cNvSpPr/>
          <p:nvPr/>
        </p:nvSpPr>
        <p:spPr>
          <a:xfrm>
            <a:off x="1712652" y="186432"/>
            <a:ext cx="1569128" cy="61255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예산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194D1B9-4956-47B7-9A2F-CC5B06E382AB}"/>
              </a:ext>
            </a:extLst>
          </p:cNvPr>
          <p:cNvSpPr/>
          <p:nvPr/>
        </p:nvSpPr>
        <p:spPr>
          <a:xfrm>
            <a:off x="3281780" y="186432"/>
            <a:ext cx="1569128" cy="61255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결정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51171A8-DD47-44D7-A383-ABED6EEEA19F}"/>
              </a:ext>
            </a:extLst>
          </p:cNvPr>
          <p:cNvSpPr/>
          <p:nvPr/>
        </p:nvSpPr>
        <p:spPr>
          <a:xfrm>
            <a:off x="4850908" y="186432"/>
            <a:ext cx="1569128" cy="61255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기초자원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CD5D8CA-8D34-4F57-A7D8-B5E716AD0E2D}"/>
              </a:ext>
            </a:extLst>
          </p:cNvPr>
          <p:cNvSpPr/>
          <p:nvPr/>
        </p:nvSpPr>
        <p:spPr>
          <a:xfrm>
            <a:off x="11230252" y="186432"/>
            <a:ext cx="818224" cy="61255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8B46BA9-D707-4404-BB51-3B343165C9A2}"/>
              </a:ext>
            </a:extLst>
          </p:cNvPr>
          <p:cNvSpPr/>
          <p:nvPr/>
        </p:nvSpPr>
        <p:spPr>
          <a:xfrm>
            <a:off x="6420036" y="186432"/>
            <a:ext cx="1569128" cy="61255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r>
              <a:rPr lang="ko-KR" altLang="en-US" dirty="0" err="1">
                <a:solidFill>
                  <a:schemeClr val="tx1"/>
                </a:solidFill>
              </a:rPr>
              <a:t>차자원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E31AE66-0FBD-47F4-B648-16A2D4FC846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891" y="1225118"/>
            <a:ext cx="8620217" cy="49448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35446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121CF92-4893-42E3-B265-A0F51CFF1A44}"/>
              </a:ext>
            </a:extLst>
          </p:cNvPr>
          <p:cNvSpPr/>
          <p:nvPr/>
        </p:nvSpPr>
        <p:spPr>
          <a:xfrm>
            <a:off x="143524" y="186432"/>
            <a:ext cx="1569128" cy="61255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기술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885D7F4-C032-4ABA-AC2B-129B068CCD4D}"/>
              </a:ext>
            </a:extLst>
          </p:cNvPr>
          <p:cNvSpPr/>
          <p:nvPr/>
        </p:nvSpPr>
        <p:spPr>
          <a:xfrm>
            <a:off x="1712652" y="186432"/>
            <a:ext cx="1569128" cy="61255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예산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194D1B9-4956-47B7-9A2F-CC5B06E382AB}"/>
              </a:ext>
            </a:extLst>
          </p:cNvPr>
          <p:cNvSpPr/>
          <p:nvPr/>
        </p:nvSpPr>
        <p:spPr>
          <a:xfrm>
            <a:off x="3281780" y="186432"/>
            <a:ext cx="1569128" cy="61255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결정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51171A8-DD47-44D7-A383-ABED6EEEA19F}"/>
              </a:ext>
            </a:extLst>
          </p:cNvPr>
          <p:cNvSpPr/>
          <p:nvPr/>
        </p:nvSpPr>
        <p:spPr>
          <a:xfrm>
            <a:off x="4850908" y="186432"/>
            <a:ext cx="1569128" cy="61255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기초자원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CD5D8CA-8D34-4F57-A7D8-B5E716AD0E2D}"/>
              </a:ext>
            </a:extLst>
          </p:cNvPr>
          <p:cNvSpPr/>
          <p:nvPr/>
        </p:nvSpPr>
        <p:spPr>
          <a:xfrm>
            <a:off x="11230252" y="186432"/>
            <a:ext cx="818224" cy="61255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8B46BA9-D707-4404-BB51-3B343165C9A2}"/>
              </a:ext>
            </a:extLst>
          </p:cNvPr>
          <p:cNvSpPr/>
          <p:nvPr/>
        </p:nvSpPr>
        <p:spPr>
          <a:xfrm>
            <a:off x="6420036" y="186432"/>
            <a:ext cx="1569128" cy="61255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r>
              <a:rPr lang="ko-KR" altLang="en-US" dirty="0" err="1">
                <a:solidFill>
                  <a:schemeClr val="tx1"/>
                </a:solidFill>
              </a:rPr>
              <a:t>차자원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E31AE66-0FBD-47F4-B648-16A2D4FC846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891" y="1225118"/>
            <a:ext cx="8620217" cy="4944863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37897616-ADD3-4463-B5B2-1FBFE869DE46}"/>
              </a:ext>
            </a:extLst>
          </p:cNvPr>
          <p:cNvSpPr/>
          <p:nvPr/>
        </p:nvSpPr>
        <p:spPr>
          <a:xfrm>
            <a:off x="143524" y="798990"/>
            <a:ext cx="2750596" cy="517568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기술탭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현재 연구기관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수행한 연구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총 보너스 등등</a:t>
            </a:r>
          </a:p>
        </p:txBody>
      </p:sp>
    </p:spTree>
    <p:extLst>
      <p:ext uri="{BB962C8B-B14F-4D97-AF65-F5344CB8AC3E}">
        <p14:creationId xmlns:p14="http://schemas.microsoft.com/office/powerpoint/2010/main" val="2527037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121CF92-4893-42E3-B265-A0F51CFF1A44}"/>
              </a:ext>
            </a:extLst>
          </p:cNvPr>
          <p:cNvSpPr/>
          <p:nvPr/>
        </p:nvSpPr>
        <p:spPr>
          <a:xfrm>
            <a:off x="143524" y="186432"/>
            <a:ext cx="1569128" cy="61255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기술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885D7F4-C032-4ABA-AC2B-129B068CCD4D}"/>
              </a:ext>
            </a:extLst>
          </p:cNvPr>
          <p:cNvSpPr/>
          <p:nvPr/>
        </p:nvSpPr>
        <p:spPr>
          <a:xfrm>
            <a:off x="1712652" y="186432"/>
            <a:ext cx="1569128" cy="61255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예산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194D1B9-4956-47B7-9A2F-CC5B06E382AB}"/>
              </a:ext>
            </a:extLst>
          </p:cNvPr>
          <p:cNvSpPr/>
          <p:nvPr/>
        </p:nvSpPr>
        <p:spPr>
          <a:xfrm>
            <a:off x="3281780" y="186432"/>
            <a:ext cx="1569128" cy="61255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결정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51171A8-DD47-44D7-A383-ABED6EEEA19F}"/>
              </a:ext>
            </a:extLst>
          </p:cNvPr>
          <p:cNvSpPr/>
          <p:nvPr/>
        </p:nvSpPr>
        <p:spPr>
          <a:xfrm>
            <a:off x="4850908" y="186432"/>
            <a:ext cx="1569128" cy="61255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기초자원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CD5D8CA-8D34-4F57-A7D8-B5E716AD0E2D}"/>
              </a:ext>
            </a:extLst>
          </p:cNvPr>
          <p:cNvSpPr/>
          <p:nvPr/>
        </p:nvSpPr>
        <p:spPr>
          <a:xfrm>
            <a:off x="11230252" y="186432"/>
            <a:ext cx="818224" cy="61255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8B46BA9-D707-4404-BB51-3B343165C9A2}"/>
              </a:ext>
            </a:extLst>
          </p:cNvPr>
          <p:cNvSpPr/>
          <p:nvPr/>
        </p:nvSpPr>
        <p:spPr>
          <a:xfrm>
            <a:off x="6420036" y="186432"/>
            <a:ext cx="1569128" cy="61255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r>
              <a:rPr lang="ko-KR" altLang="en-US" dirty="0" err="1">
                <a:solidFill>
                  <a:schemeClr val="tx1"/>
                </a:solidFill>
              </a:rPr>
              <a:t>차자원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E31AE66-0FBD-47F4-B648-16A2D4FC846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891" y="1225118"/>
            <a:ext cx="8620217" cy="4944863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37897616-ADD3-4463-B5B2-1FBFE869DE46}"/>
              </a:ext>
            </a:extLst>
          </p:cNvPr>
          <p:cNvSpPr/>
          <p:nvPr/>
        </p:nvSpPr>
        <p:spPr>
          <a:xfrm>
            <a:off x="1712652" y="798990"/>
            <a:ext cx="2750596" cy="517568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예산탭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총수입 총지출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지출 예산 조성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384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121CF92-4893-42E3-B265-A0F51CFF1A44}"/>
              </a:ext>
            </a:extLst>
          </p:cNvPr>
          <p:cNvSpPr/>
          <p:nvPr/>
        </p:nvSpPr>
        <p:spPr>
          <a:xfrm>
            <a:off x="143524" y="186432"/>
            <a:ext cx="1569128" cy="61255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기술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885D7F4-C032-4ABA-AC2B-129B068CCD4D}"/>
              </a:ext>
            </a:extLst>
          </p:cNvPr>
          <p:cNvSpPr/>
          <p:nvPr/>
        </p:nvSpPr>
        <p:spPr>
          <a:xfrm>
            <a:off x="1712652" y="186432"/>
            <a:ext cx="1569128" cy="61255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예산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194D1B9-4956-47B7-9A2F-CC5B06E382AB}"/>
              </a:ext>
            </a:extLst>
          </p:cNvPr>
          <p:cNvSpPr/>
          <p:nvPr/>
        </p:nvSpPr>
        <p:spPr>
          <a:xfrm>
            <a:off x="3281780" y="186432"/>
            <a:ext cx="1569128" cy="61255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결정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51171A8-DD47-44D7-A383-ABED6EEEA19F}"/>
              </a:ext>
            </a:extLst>
          </p:cNvPr>
          <p:cNvSpPr/>
          <p:nvPr/>
        </p:nvSpPr>
        <p:spPr>
          <a:xfrm>
            <a:off x="4850908" y="186432"/>
            <a:ext cx="1569128" cy="61255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기초자원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CD5D8CA-8D34-4F57-A7D8-B5E716AD0E2D}"/>
              </a:ext>
            </a:extLst>
          </p:cNvPr>
          <p:cNvSpPr/>
          <p:nvPr/>
        </p:nvSpPr>
        <p:spPr>
          <a:xfrm>
            <a:off x="11230252" y="186432"/>
            <a:ext cx="818224" cy="61255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8B46BA9-D707-4404-BB51-3B343165C9A2}"/>
              </a:ext>
            </a:extLst>
          </p:cNvPr>
          <p:cNvSpPr/>
          <p:nvPr/>
        </p:nvSpPr>
        <p:spPr>
          <a:xfrm>
            <a:off x="6420036" y="186432"/>
            <a:ext cx="1569128" cy="61255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r>
              <a:rPr lang="ko-KR" altLang="en-US" dirty="0" err="1">
                <a:solidFill>
                  <a:schemeClr val="tx1"/>
                </a:solidFill>
              </a:rPr>
              <a:t>차자원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E31AE66-0FBD-47F4-B648-16A2D4FC846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891" y="1225118"/>
            <a:ext cx="8620217" cy="4944863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37897616-ADD3-4463-B5B2-1FBFE869DE46}"/>
              </a:ext>
            </a:extLst>
          </p:cNvPr>
          <p:cNvSpPr/>
          <p:nvPr/>
        </p:nvSpPr>
        <p:spPr>
          <a:xfrm>
            <a:off x="3281780" y="798990"/>
            <a:ext cx="2750596" cy="517568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결정탭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여러 결정 및 정책 등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정치 탭 혼용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614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121CF92-4893-42E3-B265-A0F51CFF1A44}"/>
              </a:ext>
            </a:extLst>
          </p:cNvPr>
          <p:cNvSpPr/>
          <p:nvPr/>
        </p:nvSpPr>
        <p:spPr>
          <a:xfrm>
            <a:off x="143524" y="186432"/>
            <a:ext cx="1569128" cy="61255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기술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885D7F4-C032-4ABA-AC2B-129B068CCD4D}"/>
              </a:ext>
            </a:extLst>
          </p:cNvPr>
          <p:cNvSpPr/>
          <p:nvPr/>
        </p:nvSpPr>
        <p:spPr>
          <a:xfrm>
            <a:off x="1712652" y="186432"/>
            <a:ext cx="1569128" cy="61255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예산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194D1B9-4956-47B7-9A2F-CC5B06E382AB}"/>
              </a:ext>
            </a:extLst>
          </p:cNvPr>
          <p:cNvSpPr/>
          <p:nvPr/>
        </p:nvSpPr>
        <p:spPr>
          <a:xfrm>
            <a:off x="3281780" y="186432"/>
            <a:ext cx="1569128" cy="61255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결정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51171A8-DD47-44D7-A383-ABED6EEEA19F}"/>
              </a:ext>
            </a:extLst>
          </p:cNvPr>
          <p:cNvSpPr/>
          <p:nvPr/>
        </p:nvSpPr>
        <p:spPr>
          <a:xfrm>
            <a:off x="4850908" y="186432"/>
            <a:ext cx="1569128" cy="61255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기초자원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CD5D8CA-8D34-4F57-A7D8-B5E716AD0E2D}"/>
              </a:ext>
            </a:extLst>
          </p:cNvPr>
          <p:cNvSpPr/>
          <p:nvPr/>
        </p:nvSpPr>
        <p:spPr>
          <a:xfrm>
            <a:off x="11230252" y="186432"/>
            <a:ext cx="818224" cy="61255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8B46BA9-D707-4404-BB51-3B343165C9A2}"/>
              </a:ext>
            </a:extLst>
          </p:cNvPr>
          <p:cNvSpPr/>
          <p:nvPr/>
        </p:nvSpPr>
        <p:spPr>
          <a:xfrm>
            <a:off x="6420036" y="186432"/>
            <a:ext cx="1569128" cy="61255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r>
              <a:rPr lang="ko-KR" altLang="en-US" dirty="0" err="1">
                <a:solidFill>
                  <a:schemeClr val="tx1"/>
                </a:solidFill>
              </a:rPr>
              <a:t>차자원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E31AE66-0FBD-47F4-B648-16A2D4FC846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891" y="1225118"/>
            <a:ext cx="8620217" cy="4944863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37897616-ADD3-4463-B5B2-1FBFE869DE46}"/>
              </a:ext>
            </a:extLst>
          </p:cNvPr>
          <p:cNvSpPr/>
          <p:nvPr/>
        </p:nvSpPr>
        <p:spPr>
          <a:xfrm>
            <a:off x="4850908" y="798990"/>
            <a:ext cx="2750596" cy="517568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자원탭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생산 수요 투자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r>
              <a:rPr lang="ko-KR" altLang="en-US" dirty="0">
                <a:solidFill>
                  <a:schemeClr val="tx1"/>
                </a:solidFill>
              </a:rPr>
              <a:t>차 자원도 같음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6306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81D16B0-DA94-44C8-A580-299FE9184357}"/>
              </a:ext>
            </a:extLst>
          </p:cNvPr>
          <p:cNvSpPr/>
          <p:nvPr/>
        </p:nvSpPr>
        <p:spPr>
          <a:xfrm>
            <a:off x="843684" y="323861"/>
            <a:ext cx="8658904" cy="553009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E41C94A-91FE-4E41-8163-6E5836BB193D}"/>
              </a:ext>
            </a:extLst>
          </p:cNvPr>
          <p:cNvSpPr/>
          <p:nvPr/>
        </p:nvSpPr>
        <p:spPr>
          <a:xfrm>
            <a:off x="1067301" y="458331"/>
            <a:ext cx="3238186" cy="343235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행성에 총괄적인 정보들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CC81428-1213-457C-8E58-D9FE1506958E}"/>
              </a:ext>
            </a:extLst>
          </p:cNvPr>
          <p:cNvSpPr/>
          <p:nvPr/>
        </p:nvSpPr>
        <p:spPr>
          <a:xfrm>
            <a:off x="4473888" y="458331"/>
            <a:ext cx="4867336" cy="343235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BED47B7-4165-4694-91C9-E15C2E17355D}"/>
              </a:ext>
            </a:extLst>
          </p:cNvPr>
          <p:cNvSpPr/>
          <p:nvPr/>
        </p:nvSpPr>
        <p:spPr>
          <a:xfrm>
            <a:off x="1067300" y="4025151"/>
            <a:ext cx="8273923" cy="162261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행성 운영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결정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진행도 등의 탭</a:t>
            </a:r>
            <a:endParaRPr lang="en-US" altLang="ko-KR" dirty="0">
              <a:solidFill>
                <a:schemeClr val="tx1"/>
              </a:solidFill>
            </a:endParaRP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C196B07F-C1A5-4AC2-92CA-2D3B93C34C6F}"/>
              </a:ext>
            </a:extLst>
          </p:cNvPr>
          <p:cNvGrpSpPr/>
          <p:nvPr/>
        </p:nvGrpSpPr>
        <p:grpSpPr>
          <a:xfrm>
            <a:off x="4895229" y="783958"/>
            <a:ext cx="4016184" cy="2847312"/>
            <a:chOff x="4724900" y="1004047"/>
            <a:chExt cx="4016184" cy="2847312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7479F727-81A6-4CC0-B26E-17ADB48D8B8B}"/>
                </a:ext>
              </a:extLst>
            </p:cNvPr>
            <p:cNvGrpSpPr/>
            <p:nvPr/>
          </p:nvGrpSpPr>
          <p:grpSpPr>
            <a:xfrm>
              <a:off x="4724900" y="1004047"/>
              <a:ext cx="2008092" cy="956964"/>
              <a:chOff x="4796618" y="1456783"/>
              <a:chExt cx="2008092" cy="956964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0CB589C4-C4B8-4134-9CB5-CB637D4AC00D}"/>
                  </a:ext>
                </a:extLst>
              </p:cNvPr>
              <p:cNvSpPr/>
              <p:nvPr/>
            </p:nvSpPr>
            <p:spPr>
              <a:xfrm>
                <a:off x="4796618" y="1935265"/>
                <a:ext cx="502023" cy="47848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DD97A7B1-56EE-47B0-B5F9-1D47374B3A21}"/>
                  </a:ext>
                </a:extLst>
              </p:cNvPr>
              <p:cNvGrpSpPr/>
              <p:nvPr/>
            </p:nvGrpSpPr>
            <p:grpSpPr>
              <a:xfrm>
                <a:off x="4796618" y="1456783"/>
                <a:ext cx="2008092" cy="956964"/>
                <a:chOff x="4796618" y="1456783"/>
                <a:chExt cx="2008092" cy="956964"/>
              </a:xfrm>
            </p:grpSpPr>
            <p:sp>
              <p:nvSpPr>
                <p:cNvPr id="8" name="직사각형 7">
                  <a:extLst>
                    <a:ext uri="{FF2B5EF4-FFF2-40B4-BE49-F238E27FC236}">
                      <a16:creationId xmlns:a16="http://schemas.microsoft.com/office/drawing/2014/main" id="{90744FBB-229A-463D-8691-BE29D188F1AE}"/>
                    </a:ext>
                  </a:extLst>
                </p:cNvPr>
                <p:cNvSpPr/>
                <p:nvPr/>
              </p:nvSpPr>
              <p:spPr>
                <a:xfrm>
                  <a:off x="4796618" y="1456783"/>
                  <a:ext cx="502023" cy="47848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BB69FDB7-70B9-4F32-A881-311E5AE2C238}"/>
                    </a:ext>
                  </a:extLst>
                </p:cNvPr>
                <p:cNvSpPr/>
                <p:nvPr/>
              </p:nvSpPr>
              <p:spPr>
                <a:xfrm>
                  <a:off x="5298641" y="1456783"/>
                  <a:ext cx="502023" cy="47848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" name="직사각형 11">
                  <a:extLst>
                    <a:ext uri="{FF2B5EF4-FFF2-40B4-BE49-F238E27FC236}">
                      <a16:creationId xmlns:a16="http://schemas.microsoft.com/office/drawing/2014/main" id="{5CE07EF9-0FA8-4019-8EA8-B6A592E8A7A7}"/>
                    </a:ext>
                  </a:extLst>
                </p:cNvPr>
                <p:cNvSpPr/>
                <p:nvPr/>
              </p:nvSpPr>
              <p:spPr>
                <a:xfrm>
                  <a:off x="5298641" y="1935265"/>
                  <a:ext cx="502023" cy="47848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" name="직사각형 12">
                  <a:extLst>
                    <a:ext uri="{FF2B5EF4-FFF2-40B4-BE49-F238E27FC236}">
                      <a16:creationId xmlns:a16="http://schemas.microsoft.com/office/drawing/2014/main" id="{A71DBC07-54F0-4F1D-9C83-A8CE5F5A2712}"/>
                    </a:ext>
                  </a:extLst>
                </p:cNvPr>
                <p:cNvSpPr/>
                <p:nvPr/>
              </p:nvSpPr>
              <p:spPr>
                <a:xfrm>
                  <a:off x="5800664" y="1456783"/>
                  <a:ext cx="502023" cy="47848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" name="직사각형 13">
                  <a:extLst>
                    <a:ext uri="{FF2B5EF4-FFF2-40B4-BE49-F238E27FC236}">
                      <a16:creationId xmlns:a16="http://schemas.microsoft.com/office/drawing/2014/main" id="{09C02982-1A06-4825-AAED-E174933239F9}"/>
                    </a:ext>
                  </a:extLst>
                </p:cNvPr>
                <p:cNvSpPr/>
                <p:nvPr/>
              </p:nvSpPr>
              <p:spPr>
                <a:xfrm>
                  <a:off x="6302687" y="1456783"/>
                  <a:ext cx="502023" cy="47848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" name="직사각형 14">
                  <a:extLst>
                    <a:ext uri="{FF2B5EF4-FFF2-40B4-BE49-F238E27FC236}">
                      <a16:creationId xmlns:a16="http://schemas.microsoft.com/office/drawing/2014/main" id="{B140D969-4104-4C8B-9767-8D724BF015EC}"/>
                    </a:ext>
                  </a:extLst>
                </p:cNvPr>
                <p:cNvSpPr/>
                <p:nvPr/>
              </p:nvSpPr>
              <p:spPr>
                <a:xfrm>
                  <a:off x="5800664" y="1935265"/>
                  <a:ext cx="502023" cy="47848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" name="직사각형 15">
                  <a:extLst>
                    <a:ext uri="{FF2B5EF4-FFF2-40B4-BE49-F238E27FC236}">
                      <a16:creationId xmlns:a16="http://schemas.microsoft.com/office/drawing/2014/main" id="{9498A105-FFA9-4DAD-BE44-06852096075D}"/>
                    </a:ext>
                  </a:extLst>
                </p:cNvPr>
                <p:cNvSpPr/>
                <p:nvPr/>
              </p:nvSpPr>
              <p:spPr>
                <a:xfrm>
                  <a:off x="6302687" y="1935265"/>
                  <a:ext cx="502023" cy="47848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3B036003-DF49-4C80-AC49-AF518872CDE1}"/>
                </a:ext>
              </a:extLst>
            </p:cNvPr>
            <p:cNvGrpSpPr/>
            <p:nvPr/>
          </p:nvGrpSpPr>
          <p:grpSpPr>
            <a:xfrm>
              <a:off x="6732992" y="1004047"/>
              <a:ext cx="2008092" cy="956964"/>
              <a:chOff x="4796618" y="1456783"/>
              <a:chExt cx="2008092" cy="956964"/>
            </a:xfrm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57D16637-EEC2-4F8D-AE80-16636FC9A093}"/>
                  </a:ext>
                </a:extLst>
              </p:cNvPr>
              <p:cNvSpPr/>
              <p:nvPr/>
            </p:nvSpPr>
            <p:spPr>
              <a:xfrm>
                <a:off x="4796618" y="1935265"/>
                <a:ext cx="502023" cy="47848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0EC4943D-28B5-4539-B0E4-E8BDAE455C96}"/>
                  </a:ext>
                </a:extLst>
              </p:cNvPr>
              <p:cNvGrpSpPr/>
              <p:nvPr/>
            </p:nvGrpSpPr>
            <p:grpSpPr>
              <a:xfrm>
                <a:off x="4796618" y="1456783"/>
                <a:ext cx="2008092" cy="956964"/>
                <a:chOff x="4796618" y="1456783"/>
                <a:chExt cx="2008092" cy="956964"/>
              </a:xfrm>
            </p:grpSpPr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id="{515CDF5E-5C6A-4DF4-B88B-46754B4655D1}"/>
                    </a:ext>
                  </a:extLst>
                </p:cNvPr>
                <p:cNvSpPr/>
                <p:nvPr/>
              </p:nvSpPr>
              <p:spPr>
                <a:xfrm>
                  <a:off x="4796618" y="1456783"/>
                  <a:ext cx="502023" cy="47848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직사각형 22">
                  <a:extLst>
                    <a:ext uri="{FF2B5EF4-FFF2-40B4-BE49-F238E27FC236}">
                      <a16:creationId xmlns:a16="http://schemas.microsoft.com/office/drawing/2014/main" id="{B52C15A5-E47F-4476-B136-39F06FB3B53F}"/>
                    </a:ext>
                  </a:extLst>
                </p:cNvPr>
                <p:cNvSpPr/>
                <p:nvPr/>
              </p:nvSpPr>
              <p:spPr>
                <a:xfrm>
                  <a:off x="5298641" y="1456783"/>
                  <a:ext cx="502023" cy="47848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" name="직사각형 23">
                  <a:extLst>
                    <a:ext uri="{FF2B5EF4-FFF2-40B4-BE49-F238E27FC236}">
                      <a16:creationId xmlns:a16="http://schemas.microsoft.com/office/drawing/2014/main" id="{9475D141-6A06-421A-841D-79F64E63CFFD}"/>
                    </a:ext>
                  </a:extLst>
                </p:cNvPr>
                <p:cNvSpPr/>
                <p:nvPr/>
              </p:nvSpPr>
              <p:spPr>
                <a:xfrm>
                  <a:off x="5298641" y="1935265"/>
                  <a:ext cx="502023" cy="47848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" name="직사각형 24">
                  <a:extLst>
                    <a:ext uri="{FF2B5EF4-FFF2-40B4-BE49-F238E27FC236}">
                      <a16:creationId xmlns:a16="http://schemas.microsoft.com/office/drawing/2014/main" id="{2A6EE61E-99F5-4965-9A9E-5FE8749F95F8}"/>
                    </a:ext>
                  </a:extLst>
                </p:cNvPr>
                <p:cNvSpPr/>
                <p:nvPr/>
              </p:nvSpPr>
              <p:spPr>
                <a:xfrm>
                  <a:off x="5800664" y="1456783"/>
                  <a:ext cx="502023" cy="47848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직사각형 25">
                  <a:extLst>
                    <a:ext uri="{FF2B5EF4-FFF2-40B4-BE49-F238E27FC236}">
                      <a16:creationId xmlns:a16="http://schemas.microsoft.com/office/drawing/2014/main" id="{C804DFD4-F425-4D42-A160-4C0448E9F973}"/>
                    </a:ext>
                  </a:extLst>
                </p:cNvPr>
                <p:cNvSpPr/>
                <p:nvPr/>
              </p:nvSpPr>
              <p:spPr>
                <a:xfrm>
                  <a:off x="6302687" y="1456783"/>
                  <a:ext cx="502023" cy="47848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직사각형 26">
                  <a:extLst>
                    <a:ext uri="{FF2B5EF4-FFF2-40B4-BE49-F238E27FC236}">
                      <a16:creationId xmlns:a16="http://schemas.microsoft.com/office/drawing/2014/main" id="{DF49E9BB-FFFA-4C4E-9258-579E3DD1EC8D}"/>
                    </a:ext>
                  </a:extLst>
                </p:cNvPr>
                <p:cNvSpPr/>
                <p:nvPr/>
              </p:nvSpPr>
              <p:spPr>
                <a:xfrm>
                  <a:off x="5800664" y="1935265"/>
                  <a:ext cx="502023" cy="47848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366DFAF3-9278-4244-AC4D-68F3C77D786D}"/>
                    </a:ext>
                  </a:extLst>
                </p:cNvPr>
                <p:cNvSpPr/>
                <p:nvPr/>
              </p:nvSpPr>
              <p:spPr>
                <a:xfrm>
                  <a:off x="6302687" y="1935265"/>
                  <a:ext cx="502023" cy="47848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37431433-682F-46AC-B91D-C70A33C23240}"/>
                </a:ext>
              </a:extLst>
            </p:cNvPr>
            <p:cNvGrpSpPr/>
            <p:nvPr/>
          </p:nvGrpSpPr>
          <p:grpSpPr>
            <a:xfrm>
              <a:off x="4724900" y="1961011"/>
              <a:ext cx="2008092" cy="956964"/>
              <a:chOff x="4796618" y="1456783"/>
              <a:chExt cx="2008092" cy="956964"/>
            </a:xfrm>
          </p:grpSpPr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9CED5118-5A2B-4296-A11C-DFFF36502F52}"/>
                  </a:ext>
                </a:extLst>
              </p:cNvPr>
              <p:cNvSpPr/>
              <p:nvPr/>
            </p:nvSpPr>
            <p:spPr>
              <a:xfrm>
                <a:off x="4796618" y="1935265"/>
                <a:ext cx="502023" cy="47848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1" name="그룹 30">
                <a:extLst>
                  <a:ext uri="{FF2B5EF4-FFF2-40B4-BE49-F238E27FC236}">
                    <a16:creationId xmlns:a16="http://schemas.microsoft.com/office/drawing/2014/main" id="{C93025BF-9121-425B-A98F-66411B572120}"/>
                  </a:ext>
                </a:extLst>
              </p:cNvPr>
              <p:cNvGrpSpPr/>
              <p:nvPr/>
            </p:nvGrpSpPr>
            <p:grpSpPr>
              <a:xfrm>
                <a:off x="4796618" y="1456783"/>
                <a:ext cx="2008092" cy="956964"/>
                <a:chOff x="4796618" y="1456783"/>
                <a:chExt cx="2008092" cy="956964"/>
              </a:xfrm>
            </p:grpSpPr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89600224-2ADD-417F-B1B5-AD276A1A1BB1}"/>
                    </a:ext>
                  </a:extLst>
                </p:cNvPr>
                <p:cNvSpPr/>
                <p:nvPr/>
              </p:nvSpPr>
              <p:spPr>
                <a:xfrm>
                  <a:off x="4796618" y="1456783"/>
                  <a:ext cx="502023" cy="47848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5481CC62-845F-46C5-8861-F5AEE72BC9B8}"/>
                    </a:ext>
                  </a:extLst>
                </p:cNvPr>
                <p:cNvSpPr/>
                <p:nvPr/>
              </p:nvSpPr>
              <p:spPr>
                <a:xfrm>
                  <a:off x="5298641" y="1456783"/>
                  <a:ext cx="502023" cy="47848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095AA4DD-F65B-4E7D-9FA9-5298761CB4B3}"/>
                    </a:ext>
                  </a:extLst>
                </p:cNvPr>
                <p:cNvSpPr/>
                <p:nvPr/>
              </p:nvSpPr>
              <p:spPr>
                <a:xfrm>
                  <a:off x="5298641" y="1935265"/>
                  <a:ext cx="502023" cy="47848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25FD5412-B6F0-4661-B90E-3514BE0EC0AE}"/>
                    </a:ext>
                  </a:extLst>
                </p:cNvPr>
                <p:cNvSpPr/>
                <p:nvPr/>
              </p:nvSpPr>
              <p:spPr>
                <a:xfrm>
                  <a:off x="5800664" y="1456783"/>
                  <a:ext cx="502023" cy="47848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42D0D545-2A8C-4206-B1EC-5E6280FB4F88}"/>
                    </a:ext>
                  </a:extLst>
                </p:cNvPr>
                <p:cNvSpPr/>
                <p:nvPr/>
              </p:nvSpPr>
              <p:spPr>
                <a:xfrm>
                  <a:off x="6302687" y="1456783"/>
                  <a:ext cx="502023" cy="47848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id="{2E067C72-2F3E-425B-B392-BB79B6A0BBC7}"/>
                    </a:ext>
                  </a:extLst>
                </p:cNvPr>
                <p:cNvSpPr/>
                <p:nvPr/>
              </p:nvSpPr>
              <p:spPr>
                <a:xfrm>
                  <a:off x="5800664" y="1935265"/>
                  <a:ext cx="502023" cy="47848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직사각형 37">
                  <a:extLst>
                    <a:ext uri="{FF2B5EF4-FFF2-40B4-BE49-F238E27FC236}">
                      <a16:creationId xmlns:a16="http://schemas.microsoft.com/office/drawing/2014/main" id="{E29356E1-D0C9-4C9A-9071-0E76068E4B5C}"/>
                    </a:ext>
                  </a:extLst>
                </p:cNvPr>
                <p:cNvSpPr/>
                <p:nvPr/>
              </p:nvSpPr>
              <p:spPr>
                <a:xfrm>
                  <a:off x="6302687" y="1935265"/>
                  <a:ext cx="502023" cy="47848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D7DA087C-4239-4F24-8504-AAC06EA1F8C0}"/>
                </a:ext>
              </a:extLst>
            </p:cNvPr>
            <p:cNvGrpSpPr/>
            <p:nvPr/>
          </p:nvGrpSpPr>
          <p:grpSpPr>
            <a:xfrm>
              <a:off x="6732992" y="1959881"/>
              <a:ext cx="2008092" cy="956964"/>
              <a:chOff x="4796618" y="1456783"/>
              <a:chExt cx="2008092" cy="956964"/>
            </a:xfrm>
          </p:grpSpPr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270ED81D-BC8D-44CA-B7BA-7FD3E7F8559B}"/>
                  </a:ext>
                </a:extLst>
              </p:cNvPr>
              <p:cNvSpPr/>
              <p:nvPr/>
            </p:nvSpPr>
            <p:spPr>
              <a:xfrm>
                <a:off x="4796618" y="1935265"/>
                <a:ext cx="502023" cy="47848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1" name="그룹 40">
                <a:extLst>
                  <a:ext uri="{FF2B5EF4-FFF2-40B4-BE49-F238E27FC236}">
                    <a16:creationId xmlns:a16="http://schemas.microsoft.com/office/drawing/2014/main" id="{375C82D6-95F0-4602-87E7-6F2FD59CDDD4}"/>
                  </a:ext>
                </a:extLst>
              </p:cNvPr>
              <p:cNvGrpSpPr/>
              <p:nvPr/>
            </p:nvGrpSpPr>
            <p:grpSpPr>
              <a:xfrm>
                <a:off x="4796618" y="1456783"/>
                <a:ext cx="2008092" cy="956964"/>
                <a:chOff x="4796618" y="1456783"/>
                <a:chExt cx="2008092" cy="956964"/>
              </a:xfrm>
            </p:grpSpPr>
            <p:sp>
              <p:nvSpPr>
                <p:cNvPr id="42" name="직사각형 41">
                  <a:extLst>
                    <a:ext uri="{FF2B5EF4-FFF2-40B4-BE49-F238E27FC236}">
                      <a16:creationId xmlns:a16="http://schemas.microsoft.com/office/drawing/2014/main" id="{81DFC216-31CF-4A6B-B570-B3BEF46B5111}"/>
                    </a:ext>
                  </a:extLst>
                </p:cNvPr>
                <p:cNvSpPr/>
                <p:nvPr/>
              </p:nvSpPr>
              <p:spPr>
                <a:xfrm>
                  <a:off x="4796618" y="1456783"/>
                  <a:ext cx="502023" cy="47848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3" name="직사각형 42">
                  <a:extLst>
                    <a:ext uri="{FF2B5EF4-FFF2-40B4-BE49-F238E27FC236}">
                      <a16:creationId xmlns:a16="http://schemas.microsoft.com/office/drawing/2014/main" id="{F858065C-6C8D-4F56-A1F6-65DFA339F4E2}"/>
                    </a:ext>
                  </a:extLst>
                </p:cNvPr>
                <p:cNvSpPr/>
                <p:nvPr/>
              </p:nvSpPr>
              <p:spPr>
                <a:xfrm>
                  <a:off x="5298641" y="1456783"/>
                  <a:ext cx="502023" cy="47848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4" name="직사각형 43">
                  <a:extLst>
                    <a:ext uri="{FF2B5EF4-FFF2-40B4-BE49-F238E27FC236}">
                      <a16:creationId xmlns:a16="http://schemas.microsoft.com/office/drawing/2014/main" id="{6DAB93DD-6D17-4EA0-96B0-0139E2B03034}"/>
                    </a:ext>
                  </a:extLst>
                </p:cNvPr>
                <p:cNvSpPr/>
                <p:nvPr/>
              </p:nvSpPr>
              <p:spPr>
                <a:xfrm>
                  <a:off x="5298641" y="1935265"/>
                  <a:ext cx="502023" cy="47848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5398FBB6-0511-4D23-ADDB-FB4A7A91D962}"/>
                    </a:ext>
                  </a:extLst>
                </p:cNvPr>
                <p:cNvSpPr/>
                <p:nvPr/>
              </p:nvSpPr>
              <p:spPr>
                <a:xfrm>
                  <a:off x="5800664" y="1456783"/>
                  <a:ext cx="502023" cy="47848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77C8D2AC-6137-4B6B-803C-0EBC0F57B5EB}"/>
                    </a:ext>
                  </a:extLst>
                </p:cNvPr>
                <p:cNvSpPr/>
                <p:nvPr/>
              </p:nvSpPr>
              <p:spPr>
                <a:xfrm>
                  <a:off x="6302687" y="1456783"/>
                  <a:ext cx="502023" cy="47848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4188515B-3C8E-497D-9DA2-5AA55471A239}"/>
                    </a:ext>
                  </a:extLst>
                </p:cNvPr>
                <p:cNvSpPr/>
                <p:nvPr/>
              </p:nvSpPr>
              <p:spPr>
                <a:xfrm>
                  <a:off x="5800664" y="1935265"/>
                  <a:ext cx="502023" cy="47848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59D7E2DD-3FFC-4527-A77F-6B243E54F1FC}"/>
                    </a:ext>
                  </a:extLst>
                </p:cNvPr>
                <p:cNvSpPr/>
                <p:nvPr/>
              </p:nvSpPr>
              <p:spPr>
                <a:xfrm>
                  <a:off x="6302687" y="1935265"/>
                  <a:ext cx="502023" cy="47848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8E27D3CC-E654-4658-9A13-B820EEB4F002}"/>
                </a:ext>
              </a:extLst>
            </p:cNvPr>
            <p:cNvGrpSpPr/>
            <p:nvPr/>
          </p:nvGrpSpPr>
          <p:grpSpPr>
            <a:xfrm>
              <a:off x="4724900" y="2894395"/>
              <a:ext cx="2008092" cy="956964"/>
              <a:chOff x="4796618" y="1456783"/>
              <a:chExt cx="2008092" cy="956964"/>
            </a:xfrm>
          </p:grpSpPr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D4455A29-5FC9-4B6A-9923-FCA40C6EA3AA}"/>
                  </a:ext>
                </a:extLst>
              </p:cNvPr>
              <p:cNvSpPr/>
              <p:nvPr/>
            </p:nvSpPr>
            <p:spPr>
              <a:xfrm>
                <a:off x="4796618" y="1935265"/>
                <a:ext cx="502023" cy="47848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1" name="그룹 50">
                <a:extLst>
                  <a:ext uri="{FF2B5EF4-FFF2-40B4-BE49-F238E27FC236}">
                    <a16:creationId xmlns:a16="http://schemas.microsoft.com/office/drawing/2014/main" id="{7326E8B4-0C09-45E2-92DE-E3BFB96340E5}"/>
                  </a:ext>
                </a:extLst>
              </p:cNvPr>
              <p:cNvGrpSpPr/>
              <p:nvPr/>
            </p:nvGrpSpPr>
            <p:grpSpPr>
              <a:xfrm>
                <a:off x="4796618" y="1456783"/>
                <a:ext cx="2008092" cy="956964"/>
                <a:chOff x="4796618" y="1456783"/>
                <a:chExt cx="2008092" cy="956964"/>
              </a:xfrm>
            </p:grpSpPr>
            <p:sp>
              <p:nvSpPr>
                <p:cNvPr id="52" name="직사각형 51">
                  <a:extLst>
                    <a:ext uri="{FF2B5EF4-FFF2-40B4-BE49-F238E27FC236}">
                      <a16:creationId xmlns:a16="http://schemas.microsoft.com/office/drawing/2014/main" id="{47751153-EAE9-4DEC-846C-F1E9E266E9D5}"/>
                    </a:ext>
                  </a:extLst>
                </p:cNvPr>
                <p:cNvSpPr/>
                <p:nvPr/>
              </p:nvSpPr>
              <p:spPr>
                <a:xfrm>
                  <a:off x="4796618" y="1456783"/>
                  <a:ext cx="502023" cy="47848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id="{548FFD59-5EE0-494D-9636-DDE591640955}"/>
                    </a:ext>
                  </a:extLst>
                </p:cNvPr>
                <p:cNvSpPr/>
                <p:nvPr/>
              </p:nvSpPr>
              <p:spPr>
                <a:xfrm>
                  <a:off x="5298641" y="1456783"/>
                  <a:ext cx="502023" cy="47848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4" name="직사각형 53">
                  <a:extLst>
                    <a:ext uri="{FF2B5EF4-FFF2-40B4-BE49-F238E27FC236}">
                      <a16:creationId xmlns:a16="http://schemas.microsoft.com/office/drawing/2014/main" id="{AB8E8C6E-F888-4142-87DE-832866911D95}"/>
                    </a:ext>
                  </a:extLst>
                </p:cNvPr>
                <p:cNvSpPr/>
                <p:nvPr/>
              </p:nvSpPr>
              <p:spPr>
                <a:xfrm>
                  <a:off x="5298641" y="1935265"/>
                  <a:ext cx="502023" cy="47848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5" name="직사각형 54">
                  <a:extLst>
                    <a:ext uri="{FF2B5EF4-FFF2-40B4-BE49-F238E27FC236}">
                      <a16:creationId xmlns:a16="http://schemas.microsoft.com/office/drawing/2014/main" id="{D0F31226-55FE-4884-A58E-F3A58193551C}"/>
                    </a:ext>
                  </a:extLst>
                </p:cNvPr>
                <p:cNvSpPr/>
                <p:nvPr/>
              </p:nvSpPr>
              <p:spPr>
                <a:xfrm>
                  <a:off x="5800664" y="1456783"/>
                  <a:ext cx="502023" cy="47848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6" name="직사각형 55">
                  <a:extLst>
                    <a:ext uri="{FF2B5EF4-FFF2-40B4-BE49-F238E27FC236}">
                      <a16:creationId xmlns:a16="http://schemas.microsoft.com/office/drawing/2014/main" id="{426657C3-7DEA-44BC-8A46-B4047CF6DF96}"/>
                    </a:ext>
                  </a:extLst>
                </p:cNvPr>
                <p:cNvSpPr/>
                <p:nvPr/>
              </p:nvSpPr>
              <p:spPr>
                <a:xfrm>
                  <a:off x="6302687" y="1456783"/>
                  <a:ext cx="502023" cy="47848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7" name="직사각형 56">
                  <a:extLst>
                    <a:ext uri="{FF2B5EF4-FFF2-40B4-BE49-F238E27FC236}">
                      <a16:creationId xmlns:a16="http://schemas.microsoft.com/office/drawing/2014/main" id="{9E6FA17F-0D60-4B48-930D-53F458D285ED}"/>
                    </a:ext>
                  </a:extLst>
                </p:cNvPr>
                <p:cNvSpPr/>
                <p:nvPr/>
              </p:nvSpPr>
              <p:spPr>
                <a:xfrm>
                  <a:off x="5800664" y="1935265"/>
                  <a:ext cx="502023" cy="47848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8" name="직사각형 57">
                  <a:extLst>
                    <a:ext uri="{FF2B5EF4-FFF2-40B4-BE49-F238E27FC236}">
                      <a16:creationId xmlns:a16="http://schemas.microsoft.com/office/drawing/2014/main" id="{3B24A628-35E1-4248-B826-ED752BD38462}"/>
                    </a:ext>
                  </a:extLst>
                </p:cNvPr>
                <p:cNvSpPr/>
                <p:nvPr/>
              </p:nvSpPr>
              <p:spPr>
                <a:xfrm>
                  <a:off x="6302687" y="1935265"/>
                  <a:ext cx="502023" cy="47848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DE801608-4B5F-4980-BD99-1D753EC054AB}"/>
                </a:ext>
              </a:extLst>
            </p:cNvPr>
            <p:cNvGrpSpPr/>
            <p:nvPr/>
          </p:nvGrpSpPr>
          <p:grpSpPr>
            <a:xfrm>
              <a:off x="6732992" y="2894395"/>
              <a:ext cx="2008092" cy="956964"/>
              <a:chOff x="4788148" y="1456783"/>
              <a:chExt cx="2008092" cy="956964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CD7AD86C-CED0-4DEA-830E-5D0392BF1BD6}"/>
                  </a:ext>
                </a:extLst>
              </p:cNvPr>
              <p:cNvSpPr/>
              <p:nvPr/>
            </p:nvSpPr>
            <p:spPr>
              <a:xfrm>
                <a:off x="4788148" y="1935265"/>
                <a:ext cx="502023" cy="47848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61" name="그룹 60">
                <a:extLst>
                  <a:ext uri="{FF2B5EF4-FFF2-40B4-BE49-F238E27FC236}">
                    <a16:creationId xmlns:a16="http://schemas.microsoft.com/office/drawing/2014/main" id="{BD2A6507-ED25-4AFF-B9A3-38A5C7F8E01B}"/>
                  </a:ext>
                </a:extLst>
              </p:cNvPr>
              <p:cNvGrpSpPr/>
              <p:nvPr/>
            </p:nvGrpSpPr>
            <p:grpSpPr>
              <a:xfrm>
                <a:off x="4788148" y="1456783"/>
                <a:ext cx="2008092" cy="956964"/>
                <a:chOff x="4788148" y="1456783"/>
                <a:chExt cx="2008092" cy="956964"/>
              </a:xfrm>
            </p:grpSpPr>
            <p:sp>
              <p:nvSpPr>
                <p:cNvPr id="62" name="직사각형 61">
                  <a:extLst>
                    <a:ext uri="{FF2B5EF4-FFF2-40B4-BE49-F238E27FC236}">
                      <a16:creationId xmlns:a16="http://schemas.microsoft.com/office/drawing/2014/main" id="{EBDF87CC-F2BC-4BC1-8661-EE9F794792E3}"/>
                    </a:ext>
                  </a:extLst>
                </p:cNvPr>
                <p:cNvSpPr/>
                <p:nvPr/>
              </p:nvSpPr>
              <p:spPr>
                <a:xfrm>
                  <a:off x="4788148" y="1456783"/>
                  <a:ext cx="502023" cy="47848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3" name="직사각형 62">
                  <a:extLst>
                    <a:ext uri="{FF2B5EF4-FFF2-40B4-BE49-F238E27FC236}">
                      <a16:creationId xmlns:a16="http://schemas.microsoft.com/office/drawing/2014/main" id="{E587D916-5F3D-40E0-91A4-C58A65C2E05D}"/>
                    </a:ext>
                  </a:extLst>
                </p:cNvPr>
                <p:cNvSpPr/>
                <p:nvPr/>
              </p:nvSpPr>
              <p:spPr>
                <a:xfrm>
                  <a:off x="5290171" y="1456783"/>
                  <a:ext cx="502023" cy="47848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4" name="직사각형 63">
                  <a:extLst>
                    <a:ext uri="{FF2B5EF4-FFF2-40B4-BE49-F238E27FC236}">
                      <a16:creationId xmlns:a16="http://schemas.microsoft.com/office/drawing/2014/main" id="{E48BEC0C-EB31-4561-862D-285710D7D32E}"/>
                    </a:ext>
                  </a:extLst>
                </p:cNvPr>
                <p:cNvSpPr/>
                <p:nvPr/>
              </p:nvSpPr>
              <p:spPr>
                <a:xfrm>
                  <a:off x="5290171" y="1935265"/>
                  <a:ext cx="502023" cy="47848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5" name="직사각형 64">
                  <a:extLst>
                    <a:ext uri="{FF2B5EF4-FFF2-40B4-BE49-F238E27FC236}">
                      <a16:creationId xmlns:a16="http://schemas.microsoft.com/office/drawing/2014/main" id="{8F03E90F-1373-45B0-AB13-5F40CA9D3C89}"/>
                    </a:ext>
                  </a:extLst>
                </p:cNvPr>
                <p:cNvSpPr/>
                <p:nvPr/>
              </p:nvSpPr>
              <p:spPr>
                <a:xfrm>
                  <a:off x="5792194" y="1456783"/>
                  <a:ext cx="502023" cy="47848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6" name="직사각형 65">
                  <a:extLst>
                    <a:ext uri="{FF2B5EF4-FFF2-40B4-BE49-F238E27FC236}">
                      <a16:creationId xmlns:a16="http://schemas.microsoft.com/office/drawing/2014/main" id="{6815DCC4-9FCD-45A3-A19D-91E60E7E5CCD}"/>
                    </a:ext>
                  </a:extLst>
                </p:cNvPr>
                <p:cNvSpPr/>
                <p:nvPr/>
              </p:nvSpPr>
              <p:spPr>
                <a:xfrm>
                  <a:off x="6294217" y="1456783"/>
                  <a:ext cx="502023" cy="47848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id="{0992BC57-BFF7-49C8-B381-10EBE00A14BC}"/>
                    </a:ext>
                  </a:extLst>
                </p:cNvPr>
                <p:cNvSpPr/>
                <p:nvPr/>
              </p:nvSpPr>
              <p:spPr>
                <a:xfrm>
                  <a:off x="5792194" y="1935265"/>
                  <a:ext cx="502023" cy="47848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8" name="직사각형 67">
                  <a:extLst>
                    <a:ext uri="{FF2B5EF4-FFF2-40B4-BE49-F238E27FC236}">
                      <a16:creationId xmlns:a16="http://schemas.microsoft.com/office/drawing/2014/main" id="{D823F2E8-B2D4-4B61-A82B-9BD70AA286BB}"/>
                    </a:ext>
                  </a:extLst>
                </p:cNvPr>
                <p:cNvSpPr/>
                <p:nvPr/>
              </p:nvSpPr>
              <p:spPr>
                <a:xfrm>
                  <a:off x="6294217" y="1935265"/>
                  <a:ext cx="502023" cy="47848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dirty="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sp>
        <p:nvSpPr>
          <p:cNvPr id="70" name="화살표: 오른쪽 69">
            <a:extLst>
              <a:ext uri="{FF2B5EF4-FFF2-40B4-BE49-F238E27FC236}">
                <a16:creationId xmlns:a16="http://schemas.microsoft.com/office/drawing/2014/main" id="{41032264-EA0C-4A23-B8F2-E9869145FEA0}"/>
              </a:ext>
            </a:extLst>
          </p:cNvPr>
          <p:cNvSpPr/>
          <p:nvPr/>
        </p:nvSpPr>
        <p:spPr>
          <a:xfrm rot="10800000">
            <a:off x="9206753" y="2061882"/>
            <a:ext cx="2052918" cy="4784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1C9DC98-AB82-4428-9874-D68BF5EDBF4D}"/>
              </a:ext>
            </a:extLst>
          </p:cNvPr>
          <p:cNvSpPr txBox="1"/>
          <p:nvPr/>
        </p:nvSpPr>
        <p:spPr>
          <a:xfrm>
            <a:off x="9932894" y="2674306"/>
            <a:ext cx="1819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행성 개발 타일</a:t>
            </a:r>
          </a:p>
        </p:txBody>
      </p:sp>
    </p:spTree>
    <p:extLst>
      <p:ext uri="{BB962C8B-B14F-4D97-AF65-F5344CB8AC3E}">
        <p14:creationId xmlns:p14="http://schemas.microsoft.com/office/powerpoint/2010/main" val="4052905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81D16B0-DA94-44C8-A580-299FE9184357}"/>
              </a:ext>
            </a:extLst>
          </p:cNvPr>
          <p:cNvSpPr/>
          <p:nvPr/>
        </p:nvSpPr>
        <p:spPr>
          <a:xfrm>
            <a:off x="843684" y="323861"/>
            <a:ext cx="8658904" cy="553009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E41C94A-91FE-4E41-8163-6E5836BB193D}"/>
              </a:ext>
            </a:extLst>
          </p:cNvPr>
          <p:cNvSpPr/>
          <p:nvPr/>
        </p:nvSpPr>
        <p:spPr>
          <a:xfrm>
            <a:off x="1067301" y="458331"/>
            <a:ext cx="3238186" cy="343235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행성에 총괄적인 정보들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CC81428-1213-457C-8E58-D9FE1506958E}"/>
              </a:ext>
            </a:extLst>
          </p:cNvPr>
          <p:cNvSpPr/>
          <p:nvPr/>
        </p:nvSpPr>
        <p:spPr>
          <a:xfrm>
            <a:off x="4473888" y="458331"/>
            <a:ext cx="4867336" cy="343235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BED47B7-4165-4694-91C9-E15C2E17355D}"/>
              </a:ext>
            </a:extLst>
          </p:cNvPr>
          <p:cNvSpPr/>
          <p:nvPr/>
        </p:nvSpPr>
        <p:spPr>
          <a:xfrm>
            <a:off x="1067300" y="4025151"/>
            <a:ext cx="8273923" cy="162261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행성 운영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결정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진행도 등의 탭</a:t>
            </a:r>
            <a:endParaRPr lang="en-US" altLang="ko-KR" dirty="0">
              <a:solidFill>
                <a:schemeClr val="tx1"/>
              </a:solidFill>
            </a:endParaRP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C196B07F-C1A5-4AC2-92CA-2D3B93C34C6F}"/>
              </a:ext>
            </a:extLst>
          </p:cNvPr>
          <p:cNvGrpSpPr/>
          <p:nvPr/>
        </p:nvGrpSpPr>
        <p:grpSpPr>
          <a:xfrm>
            <a:off x="4895229" y="783958"/>
            <a:ext cx="4016184" cy="2847312"/>
            <a:chOff x="4724900" y="1004047"/>
            <a:chExt cx="4016184" cy="2847312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7479F727-81A6-4CC0-B26E-17ADB48D8B8B}"/>
                </a:ext>
              </a:extLst>
            </p:cNvPr>
            <p:cNvGrpSpPr/>
            <p:nvPr/>
          </p:nvGrpSpPr>
          <p:grpSpPr>
            <a:xfrm>
              <a:off x="4724900" y="1004047"/>
              <a:ext cx="2008092" cy="956964"/>
              <a:chOff x="4796618" y="1456783"/>
              <a:chExt cx="2008092" cy="956964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0CB589C4-C4B8-4134-9CB5-CB637D4AC00D}"/>
                  </a:ext>
                </a:extLst>
              </p:cNvPr>
              <p:cNvSpPr/>
              <p:nvPr/>
            </p:nvSpPr>
            <p:spPr>
              <a:xfrm>
                <a:off x="4796618" y="1935265"/>
                <a:ext cx="502023" cy="47848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DD97A7B1-56EE-47B0-B5F9-1D47374B3A21}"/>
                  </a:ext>
                </a:extLst>
              </p:cNvPr>
              <p:cNvGrpSpPr/>
              <p:nvPr/>
            </p:nvGrpSpPr>
            <p:grpSpPr>
              <a:xfrm>
                <a:off x="4796618" y="1456783"/>
                <a:ext cx="2008092" cy="956964"/>
                <a:chOff x="4796618" y="1456783"/>
                <a:chExt cx="2008092" cy="956964"/>
              </a:xfrm>
            </p:grpSpPr>
            <p:sp>
              <p:nvSpPr>
                <p:cNvPr id="8" name="직사각형 7">
                  <a:extLst>
                    <a:ext uri="{FF2B5EF4-FFF2-40B4-BE49-F238E27FC236}">
                      <a16:creationId xmlns:a16="http://schemas.microsoft.com/office/drawing/2014/main" id="{90744FBB-229A-463D-8691-BE29D188F1AE}"/>
                    </a:ext>
                  </a:extLst>
                </p:cNvPr>
                <p:cNvSpPr/>
                <p:nvPr/>
              </p:nvSpPr>
              <p:spPr>
                <a:xfrm>
                  <a:off x="4796618" y="1456783"/>
                  <a:ext cx="502023" cy="47848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BB69FDB7-70B9-4F32-A881-311E5AE2C238}"/>
                    </a:ext>
                  </a:extLst>
                </p:cNvPr>
                <p:cNvSpPr/>
                <p:nvPr/>
              </p:nvSpPr>
              <p:spPr>
                <a:xfrm>
                  <a:off x="5298641" y="1456783"/>
                  <a:ext cx="502023" cy="47848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" name="직사각형 11">
                  <a:extLst>
                    <a:ext uri="{FF2B5EF4-FFF2-40B4-BE49-F238E27FC236}">
                      <a16:creationId xmlns:a16="http://schemas.microsoft.com/office/drawing/2014/main" id="{5CE07EF9-0FA8-4019-8EA8-B6A592E8A7A7}"/>
                    </a:ext>
                  </a:extLst>
                </p:cNvPr>
                <p:cNvSpPr/>
                <p:nvPr/>
              </p:nvSpPr>
              <p:spPr>
                <a:xfrm>
                  <a:off x="5298641" y="1935265"/>
                  <a:ext cx="502023" cy="47848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" name="직사각형 12">
                  <a:extLst>
                    <a:ext uri="{FF2B5EF4-FFF2-40B4-BE49-F238E27FC236}">
                      <a16:creationId xmlns:a16="http://schemas.microsoft.com/office/drawing/2014/main" id="{A71DBC07-54F0-4F1D-9C83-A8CE5F5A2712}"/>
                    </a:ext>
                  </a:extLst>
                </p:cNvPr>
                <p:cNvSpPr/>
                <p:nvPr/>
              </p:nvSpPr>
              <p:spPr>
                <a:xfrm>
                  <a:off x="5800664" y="1456783"/>
                  <a:ext cx="502023" cy="47848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" name="직사각형 13">
                  <a:extLst>
                    <a:ext uri="{FF2B5EF4-FFF2-40B4-BE49-F238E27FC236}">
                      <a16:creationId xmlns:a16="http://schemas.microsoft.com/office/drawing/2014/main" id="{09C02982-1A06-4825-AAED-E174933239F9}"/>
                    </a:ext>
                  </a:extLst>
                </p:cNvPr>
                <p:cNvSpPr/>
                <p:nvPr/>
              </p:nvSpPr>
              <p:spPr>
                <a:xfrm>
                  <a:off x="6302687" y="1456783"/>
                  <a:ext cx="502023" cy="47848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" name="직사각형 14">
                  <a:extLst>
                    <a:ext uri="{FF2B5EF4-FFF2-40B4-BE49-F238E27FC236}">
                      <a16:creationId xmlns:a16="http://schemas.microsoft.com/office/drawing/2014/main" id="{B140D969-4104-4C8B-9767-8D724BF015EC}"/>
                    </a:ext>
                  </a:extLst>
                </p:cNvPr>
                <p:cNvSpPr/>
                <p:nvPr/>
              </p:nvSpPr>
              <p:spPr>
                <a:xfrm>
                  <a:off x="5800664" y="1935265"/>
                  <a:ext cx="502023" cy="47848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" name="직사각형 15">
                  <a:extLst>
                    <a:ext uri="{FF2B5EF4-FFF2-40B4-BE49-F238E27FC236}">
                      <a16:creationId xmlns:a16="http://schemas.microsoft.com/office/drawing/2014/main" id="{9498A105-FFA9-4DAD-BE44-06852096075D}"/>
                    </a:ext>
                  </a:extLst>
                </p:cNvPr>
                <p:cNvSpPr/>
                <p:nvPr/>
              </p:nvSpPr>
              <p:spPr>
                <a:xfrm>
                  <a:off x="6302687" y="1935265"/>
                  <a:ext cx="502023" cy="47848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3B036003-DF49-4C80-AC49-AF518872CDE1}"/>
                </a:ext>
              </a:extLst>
            </p:cNvPr>
            <p:cNvGrpSpPr/>
            <p:nvPr/>
          </p:nvGrpSpPr>
          <p:grpSpPr>
            <a:xfrm>
              <a:off x="6732992" y="1004047"/>
              <a:ext cx="2008092" cy="956964"/>
              <a:chOff x="4796618" y="1456783"/>
              <a:chExt cx="2008092" cy="956964"/>
            </a:xfrm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57D16637-EEC2-4F8D-AE80-16636FC9A093}"/>
                  </a:ext>
                </a:extLst>
              </p:cNvPr>
              <p:cNvSpPr/>
              <p:nvPr/>
            </p:nvSpPr>
            <p:spPr>
              <a:xfrm>
                <a:off x="4796618" y="1935265"/>
                <a:ext cx="502023" cy="47848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0EC4943D-28B5-4539-B0E4-E8BDAE455C96}"/>
                  </a:ext>
                </a:extLst>
              </p:cNvPr>
              <p:cNvGrpSpPr/>
              <p:nvPr/>
            </p:nvGrpSpPr>
            <p:grpSpPr>
              <a:xfrm>
                <a:off x="4796618" y="1456783"/>
                <a:ext cx="2008092" cy="956964"/>
                <a:chOff x="4796618" y="1456783"/>
                <a:chExt cx="2008092" cy="956964"/>
              </a:xfrm>
            </p:grpSpPr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id="{515CDF5E-5C6A-4DF4-B88B-46754B4655D1}"/>
                    </a:ext>
                  </a:extLst>
                </p:cNvPr>
                <p:cNvSpPr/>
                <p:nvPr/>
              </p:nvSpPr>
              <p:spPr>
                <a:xfrm>
                  <a:off x="4796618" y="1456783"/>
                  <a:ext cx="502023" cy="47848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직사각형 22">
                  <a:extLst>
                    <a:ext uri="{FF2B5EF4-FFF2-40B4-BE49-F238E27FC236}">
                      <a16:creationId xmlns:a16="http://schemas.microsoft.com/office/drawing/2014/main" id="{B52C15A5-E47F-4476-B136-39F06FB3B53F}"/>
                    </a:ext>
                  </a:extLst>
                </p:cNvPr>
                <p:cNvSpPr/>
                <p:nvPr/>
              </p:nvSpPr>
              <p:spPr>
                <a:xfrm>
                  <a:off x="5298641" y="1456783"/>
                  <a:ext cx="502023" cy="47848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" name="직사각형 23">
                  <a:extLst>
                    <a:ext uri="{FF2B5EF4-FFF2-40B4-BE49-F238E27FC236}">
                      <a16:creationId xmlns:a16="http://schemas.microsoft.com/office/drawing/2014/main" id="{9475D141-6A06-421A-841D-79F64E63CFFD}"/>
                    </a:ext>
                  </a:extLst>
                </p:cNvPr>
                <p:cNvSpPr/>
                <p:nvPr/>
              </p:nvSpPr>
              <p:spPr>
                <a:xfrm>
                  <a:off x="5298641" y="1935265"/>
                  <a:ext cx="502023" cy="47848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" name="직사각형 24">
                  <a:extLst>
                    <a:ext uri="{FF2B5EF4-FFF2-40B4-BE49-F238E27FC236}">
                      <a16:creationId xmlns:a16="http://schemas.microsoft.com/office/drawing/2014/main" id="{2A6EE61E-99F5-4965-9A9E-5FE8749F95F8}"/>
                    </a:ext>
                  </a:extLst>
                </p:cNvPr>
                <p:cNvSpPr/>
                <p:nvPr/>
              </p:nvSpPr>
              <p:spPr>
                <a:xfrm>
                  <a:off x="5800664" y="1456783"/>
                  <a:ext cx="502023" cy="47848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직사각형 25">
                  <a:extLst>
                    <a:ext uri="{FF2B5EF4-FFF2-40B4-BE49-F238E27FC236}">
                      <a16:creationId xmlns:a16="http://schemas.microsoft.com/office/drawing/2014/main" id="{C804DFD4-F425-4D42-A160-4C0448E9F973}"/>
                    </a:ext>
                  </a:extLst>
                </p:cNvPr>
                <p:cNvSpPr/>
                <p:nvPr/>
              </p:nvSpPr>
              <p:spPr>
                <a:xfrm>
                  <a:off x="6302687" y="1456783"/>
                  <a:ext cx="502023" cy="47848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직사각형 26">
                  <a:extLst>
                    <a:ext uri="{FF2B5EF4-FFF2-40B4-BE49-F238E27FC236}">
                      <a16:creationId xmlns:a16="http://schemas.microsoft.com/office/drawing/2014/main" id="{DF49E9BB-FFFA-4C4E-9258-579E3DD1EC8D}"/>
                    </a:ext>
                  </a:extLst>
                </p:cNvPr>
                <p:cNvSpPr/>
                <p:nvPr/>
              </p:nvSpPr>
              <p:spPr>
                <a:xfrm>
                  <a:off x="5800664" y="1935265"/>
                  <a:ext cx="502023" cy="47848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366DFAF3-9278-4244-AC4D-68F3C77D786D}"/>
                    </a:ext>
                  </a:extLst>
                </p:cNvPr>
                <p:cNvSpPr/>
                <p:nvPr/>
              </p:nvSpPr>
              <p:spPr>
                <a:xfrm>
                  <a:off x="6302687" y="1935265"/>
                  <a:ext cx="502023" cy="47848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37431433-682F-46AC-B91D-C70A33C23240}"/>
                </a:ext>
              </a:extLst>
            </p:cNvPr>
            <p:cNvGrpSpPr/>
            <p:nvPr/>
          </p:nvGrpSpPr>
          <p:grpSpPr>
            <a:xfrm>
              <a:off x="4724900" y="1961011"/>
              <a:ext cx="2008092" cy="956964"/>
              <a:chOff x="4796618" y="1456783"/>
              <a:chExt cx="2008092" cy="956964"/>
            </a:xfrm>
          </p:grpSpPr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9CED5118-5A2B-4296-A11C-DFFF36502F52}"/>
                  </a:ext>
                </a:extLst>
              </p:cNvPr>
              <p:cNvSpPr/>
              <p:nvPr/>
            </p:nvSpPr>
            <p:spPr>
              <a:xfrm>
                <a:off x="4796618" y="1935265"/>
                <a:ext cx="502023" cy="47848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1" name="그룹 30">
                <a:extLst>
                  <a:ext uri="{FF2B5EF4-FFF2-40B4-BE49-F238E27FC236}">
                    <a16:creationId xmlns:a16="http://schemas.microsoft.com/office/drawing/2014/main" id="{C93025BF-9121-425B-A98F-66411B572120}"/>
                  </a:ext>
                </a:extLst>
              </p:cNvPr>
              <p:cNvGrpSpPr/>
              <p:nvPr/>
            </p:nvGrpSpPr>
            <p:grpSpPr>
              <a:xfrm>
                <a:off x="4796618" y="1456783"/>
                <a:ext cx="2008092" cy="956964"/>
                <a:chOff x="4796618" y="1456783"/>
                <a:chExt cx="2008092" cy="956964"/>
              </a:xfrm>
            </p:grpSpPr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89600224-2ADD-417F-B1B5-AD276A1A1BB1}"/>
                    </a:ext>
                  </a:extLst>
                </p:cNvPr>
                <p:cNvSpPr/>
                <p:nvPr/>
              </p:nvSpPr>
              <p:spPr>
                <a:xfrm>
                  <a:off x="4796618" y="1456783"/>
                  <a:ext cx="502023" cy="47848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5481CC62-845F-46C5-8861-F5AEE72BC9B8}"/>
                    </a:ext>
                  </a:extLst>
                </p:cNvPr>
                <p:cNvSpPr/>
                <p:nvPr/>
              </p:nvSpPr>
              <p:spPr>
                <a:xfrm>
                  <a:off x="5298641" y="1456783"/>
                  <a:ext cx="502023" cy="47848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095AA4DD-F65B-4E7D-9FA9-5298761CB4B3}"/>
                    </a:ext>
                  </a:extLst>
                </p:cNvPr>
                <p:cNvSpPr/>
                <p:nvPr/>
              </p:nvSpPr>
              <p:spPr>
                <a:xfrm>
                  <a:off x="5298641" y="1935265"/>
                  <a:ext cx="502023" cy="47848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25FD5412-B6F0-4661-B90E-3514BE0EC0AE}"/>
                    </a:ext>
                  </a:extLst>
                </p:cNvPr>
                <p:cNvSpPr/>
                <p:nvPr/>
              </p:nvSpPr>
              <p:spPr>
                <a:xfrm>
                  <a:off x="5800664" y="1456783"/>
                  <a:ext cx="502023" cy="47848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42D0D545-2A8C-4206-B1EC-5E6280FB4F88}"/>
                    </a:ext>
                  </a:extLst>
                </p:cNvPr>
                <p:cNvSpPr/>
                <p:nvPr/>
              </p:nvSpPr>
              <p:spPr>
                <a:xfrm>
                  <a:off x="6302687" y="1456783"/>
                  <a:ext cx="502023" cy="47848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id="{2E067C72-2F3E-425B-B392-BB79B6A0BBC7}"/>
                    </a:ext>
                  </a:extLst>
                </p:cNvPr>
                <p:cNvSpPr/>
                <p:nvPr/>
              </p:nvSpPr>
              <p:spPr>
                <a:xfrm>
                  <a:off x="5800664" y="1935265"/>
                  <a:ext cx="502023" cy="47848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직사각형 37">
                  <a:extLst>
                    <a:ext uri="{FF2B5EF4-FFF2-40B4-BE49-F238E27FC236}">
                      <a16:creationId xmlns:a16="http://schemas.microsoft.com/office/drawing/2014/main" id="{E29356E1-D0C9-4C9A-9071-0E76068E4B5C}"/>
                    </a:ext>
                  </a:extLst>
                </p:cNvPr>
                <p:cNvSpPr/>
                <p:nvPr/>
              </p:nvSpPr>
              <p:spPr>
                <a:xfrm>
                  <a:off x="6302687" y="1935265"/>
                  <a:ext cx="502023" cy="47848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D7DA087C-4239-4F24-8504-AAC06EA1F8C0}"/>
                </a:ext>
              </a:extLst>
            </p:cNvPr>
            <p:cNvGrpSpPr/>
            <p:nvPr/>
          </p:nvGrpSpPr>
          <p:grpSpPr>
            <a:xfrm>
              <a:off x="6732992" y="1959881"/>
              <a:ext cx="2008092" cy="956964"/>
              <a:chOff x="4796618" y="1456783"/>
              <a:chExt cx="2008092" cy="956964"/>
            </a:xfrm>
          </p:grpSpPr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270ED81D-BC8D-44CA-B7BA-7FD3E7F8559B}"/>
                  </a:ext>
                </a:extLst>
              </p:cNvPr>
              <p:cNvSpPr/>
              <p:nvPr/>
            </p:nvSpPr>
            <p:spPr>
              <a:xfrm>
                <a:off x="4796618" y="1935265"/>
                <a:ext cx="502023" cy="47848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1" name="그룹 40">
                <a:extLst>
                  <a:ext uri="{FF2B5EF4-FFF2-40B4-BE49-F238E27FC236}">
                    <a16:creationId xmlns:a16="http://schemas.microsoft.com/office/drawing/2014/main" id="{375C82D6-95F0-4602-87E7-6F2FD59CDDD4}"/>
                  </a:ext>
                </a:extLst>
              </p:cNvPr>
              <p:cNvGrpSpPr/>
              <p:nvPr/>
            </p:nvGrpSpPr>
            <p:grpSpPr>
              <a:xfrm>
                <a:off x="4796618" y="1456783"/>
                <a:ext cx="2008092" cy="956964"/>
                <a:chOff x="4796618" y="1456783"/>
                <a:chExt cx="2008092" cy="956964"/>
              </a:xfrm>
            </p:grpSpPr>
            <p:sp>
              <p:nvSpPr>
                <p:cNvPr id="42" name="직사각형 41">
                  <a:extLst>
                    <a:ext uri="{FF2B5EF4-FFF2-40B4-BE49-F238E27FC236}">
                      <a16:creationId xmlns:a16="http://schemas.microsoft.com/office/drawing/2014/main" id="{81DFC216-31CF-4A6B-B570-B3BEF46B5111}"/>
                    </a:ext>
                  </a:extLst>
                </p:cNvPr>
                <p:cNvSpPr/>
                <p:nvPr/>
              </p:nvSpPr>
              <p:spPr>
                <a:xfrm>
                  <a:off x="4796618" y="1456783"/>
                  <a:ext cx="502023" cy="47848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3" name="직사각형 42">
                  <a:extLst>
                    <a:ext uri="{FF2B5EF4-FFF2-40B4-BE49-F238E27FC236}">
                      <a16:creationId xmlns:a16="http://schemas.microsoft.com/office/drawing/2014/main" id="{F858065C-6C8D-4F56-A1F6-65DFA339F4E2}"/>
                    </a:ext>
                  </a:extLst>
                </p:cNvPr>
                <p:cNvSpPr/>
                <p:nvPr/>
              </p:nvSpPr>
              <p:spPr>
                <a:xfrm>
                  <a:off x="5298641" y="1456783"/>
                  <a:ext cx="502023" cy="47848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4" name="직사각형 43">
                  <a:extLst>
                    <a:ext uri="{FF2B5EF4-FFF2-40B4-BE49-F238E27FC236}">
                      <a16:creationId xmlns:a16="http://schemas.microsoft.com/office/drawing/2014/main" id="{6DAB93DD-6D17-4EA0-96B0-0139E2B03034}"/>
                    </a:ext>
                  </a:extLst>
                </p:cNvPr>
                <p:cNvSpPr/>
                <p:nvPr/>
              </p:nvSpPr>
              <p:spPr>
                <a:xfrm>
                  <a:off x="5298641" y="1935265"/>
                  <a:ext cx="502023" cy="47848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5398FBB6-0511-4D23-ADDB-FB4A7A91D962}"/>
                    </a:ext>
                  </a:extLst>
                </p:cNvPr>
                <p:cNvSpPr/>
                <p:nvPr/>
              </p:nvSpPr>
              <p:spPr>
                <a:xfrm>
                  <a:off x="5800664" y="1456783"/>
                  <a:ext cx="502023" cy="47848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77C8D2AC-6137-4B6B-803C-0EBC0F57B5EB}"/>
                    </a:ext>
                  </a:extLst>
                </p:cNvPr>
                <p:cNvSpPr/>
                <p:nvPr/>
              </p:nvSpPr>
              <p:spPr>
                <a:xfrm>
                  <a:off x="6302687" y="1456783"/>
                  <a:ext cx="502023" cy="47848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4188515B-3C8E-497D-9DA2-5AA55471A239}"/>
                    </a:ext>
                  </a:extLst>
                </p:cNvPr>
                <p:cNvSpPr/>
                <p:nvPr/>
              </p:nvSpPr>
              <p:spPr>
                <a:xfrm>
                  <a:off x="5800664" y="1935265"/>
                  <a:ext cx="502023" cy="47848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59D7E2DD-3FFC-4527-A77F-6B243E54F1FC}"/>
                    </a:ext>
                  </a:extLst>
                </p:cNvPr>
                <p:cNvSpPr/>
                <p:nvPr/>
              </p:nvSpPr>
              <p:spPr>
                <a:xfrm>
                  <a:off x="6302687" y="1935265"/>
                  <a:ext cx="502023" cy="47848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8E27D3CC-E654-4658-9A13-B820EEB4F002}"/>
                </a:ext>
              </a:extLst>
            </p:cNvPr>
            <p:cNvGrpSpPr/>
            <p:nvPr/>
          </p:nvGrpSpPr>
          <p:grpSpPr>
            <a:xfrm>
              <a:off x="4724900" y="2894395"/>
              <a:ext cx="2008092" cy="956964"/>
              <a:chOff x="4796618" y="1456783"/>
              <a:chExt cx="2008092" cy="956964"/>
            </a:xfrm>
          </p:grpSpPr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D4455A29-5FC9-4B6A-9923-FCA40C6EA3AA}"/>
                  </a:ext>
                </a:extLst>
              </p:cNvPr>
              <p:cNvSpPr/>
              <p:nvPr/>
            </p:nvSpPr>
            <p:spPr>
              <a:xfrm>
                <a:off x="4796618" y="1935265"/>
                <a:ext cx="502023" cy="47848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1" name="그룹 50">
                <a:extLst>
                  <a:ext uri="{FF2B5EF4-FFF2-40B4-BE49-F238E27FC236}">
                    <a16:creationId xmlns:a16="http://schemas.microsoft.com/office/drawing/2014/main" id="{7326E8B4-0C09-45E2-92DE-E3BFB96340E5}"/>
                  </a:ext>
                </a:extLst>
              </p:cNvPr>
              <p:cNvGrpSpPr/>
              <p:nvPr/>
            </p:nvGrpSpPr>
            <p:grpSpPr>
              <a:xfrm>
                <a:off x="4796618" y="1456783"/>
                <a:ext cx="2008092" cy="956964"/>
                <a:chOff x="4796618" y="1456783"/>
                <a:chExt cx="2008092" cy="956964"/>
              </a:xfrm>
            </p:grpSpPr>
            <p:sp>
              <p:nvSpPr>
                <p:cNvPr id="52" name="직사각형 51">
                  <a:extLst>
                    <a:ext uri="{FF2B5EF4-FFF2-40B4-BE49-F238E27FC236}">
                      <a16:creationId xmlns:a16="http://schemas.microsoft.com/office/drawing/2014/main" id="{47751153-EAE9-4DEC-846C-F1E9E266E9D5}"/>
                    </a:ext>
                  </a:extLst>
                </p:cNvPr>
                <p:cNvSpPr/>
                <p:nvPr/>
              </p:nvSpPr>
              <p:spPr>
                <a:xfrm>
                  <a:off x="4796618" y="1456783"/>
                  <a:ext cx="502023" cy="47848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id="{548FFD59-5EE0-494D-9636-DDE591640955}"/>
                    </a:ext>
                  </a:extLst>
                </p:cNvPr>
                <p:cNvSpPr/>
                <p:nvPr/>
              </p:nvSpPr>
              <p:spPr>
                <a:xfrm>
                  <a:off x="5298641" y="1456783"/>
                  <a:ext cx="502023" cy="47848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4" name="직사각형 53">
                  <a:extLst>
                    <a:ext uri="{FF2B5EF4-FFF2-40B4-BE49-F238E27FC236}">
                      <a16:creationId xmlns:a16="http://schemas.microsoft.com/office/drawing/2014/main" id="{AB8E8C6E-F888-4142-87DE-832866911D95}"/>
                    </a:ext>
                  </a:extLst>
                </p:cNvPr>
                <p:cNvSpPr/>
                <p:nvPr/>
              </p:nvSpPr>
              <p:spPr>
                <a:xfrm>
                  <a:off x="5298641" y="1935265"/>
                  <a:ext cx="502023" cy="47848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5" name="직사각형 54">
                  <a:extLst>
                    <a:ext uri="{FF2B5EF4-FFF2-40B4-BE49-F238E27FC236}">
                      <a16:creationId xmlns:a16="http://schemas.microsoft.com/office/drawing/2014/main" id="{D0F31226-55FE-4884-A58E-F3A58193551C}"/>
                    </a:ext>
                  </a:extLst>
                </p:cNvPr>
                <p:cNvSpPr/>
                <p:nvPr/>
              </p:nvSpPr>
              <p:spPr>
                <a:xfrm>
                  <a:off x="5800664" y="1456783"/>
                  <a:ext cx="502023" cy="47848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6" name="직사각형 55">
                  <a:extLst>
                    <a:ext uri="{FF2B5EF4-FFF2-40B4-BE49-F238E27FC236}">
                      <a16:creationId xmlns:a16="http://schemas.microsoft.com/office/drawing/2014/main" id="{426657C3-7DEA-44BC-8A46-B4047CF6DF96}"/>
                    </a:ext>
                  </a:extLst>
                </p:cNvPr>
                <p:cNvSpPr/>
                <p:nvPr/>
              </p:nvSpPr>
              <p:spPr>
                <a:xfrm>
                  <a:off x="6302687" y="1456783"/>
                  <a:ext cx="502023" cy="47848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7" name="직사각형 56">
                  <a:extLst>
                    <a:ext uri="{FF2B5EF4-FFF2-40B4-BE49-F238E27FC236}">
                      <a16:creationId xmlns:a16="http://schemas.microsoft.com/office/drawing/2014/main" id="{9E6FA17F-0D60-4B48-930D-53F458D285ED}"/>
                    </a:ext>
                  </a:extLst>
                </p:cNvPr>
                <p:cNvSpPr/>
                <p:nvPr/>
              </p:nvSpPr>
              <p:spPr>
                <a:xfrm>
                  <a:off x="5800664" y="1935265"/>
                  <a:ext cx="502023" cy="47848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8" name="직사각형 57">
                  <a:extLst>
                    <a:ext uri="{FF2B5EF4-FFF2-40B4-BE49-F238E27FC236}">
                      <a16:creationId xmlns:a16="http://schemas.microsoft.com/office/drawing/2014/main" id="{3B24A628-35E1-4248-B826-ED752BD38462}"/>
                    </a:ext>
                  </a:extLst>
                </p:cNvPr>
                <p:cNvSpPr/>
                <p:nvPr/>
              </p:nvSpPr>
              <p:spPr>
                <a:xfrm>
                  <a:off x="6302687" y="1935265"/>
                  <a:ext cx="502023" cy="47848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DE801608-4B5F-4980-BD99-1D753EC054AB}"/>
                </a:ext>
              </a:extLst>
            </p:cNvPr>
            <p:cNvGrpSpPr/>
            <p:nvPr/>
          </p:nvGrpSpPr>
          <p:grpSpPr>
            <a:xfrm>
              <a:off x="6732992" y="2894395"/>
              <a:ext cx="2008092" cy="956964"/>
              <a:chOff x="4788148" y="1456783"/>
              <a:chExt cx="2008092" cy="956964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CD7AD86C-CED0-4DEA-830E-5D0392BF1BD6}"/>
                  </a:ext>
                </a:extLst>
              </p:cNvPr>
              <p:cNvSpPr/>
              <p:nvPr/>
            </p:nvSpPr>
            <p:spPr>
              <a:xfrm>
                <a:off x="4788148" y="1935265"/>
                <a:ext cx="502023" cy="47848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61" name="그룹 60">
                <a:extLst>
                  <a:ext uri="{FF2B5EF4-FFF2-40B4-BE49-F238E27FC236}">
                    <a16:creationId xmlns:a16="http://schemas.microsoft.com/office/drawing/2014/main" id="{BD2A6507-ED25-4AFF-B9A3-38A5C7F8E01B}"/>
                  </a:ext>
                </a:extLst>
              </p:cNvPr>
              <p:cNvGrpSpPr/>
              <p:nvPr/>
            </p:nvGrpSpPr>
            <p:grpSpPr>
              <a:xfrm>
                <a:off x="4788148" y="1456783"/>
                <a:ext cx="2008092" cy="956964"/>
                <a:chOff x="4788148" y="1456783"/>
                <a:chExt cx="2008092" cy="956964"/>
              </a:xfrm>
            </p:grpSpPr>
            <p:sp>
              <p:nvSpPr>
                <p:cNvPr id="62" name="직사각형 61">
                  <a:extLst>
                    <a:ext uri="{FF2B5EF4-FFF2-40B4-BE49-F238E27FC236}">
                      <a16:creationId xmlns:a16="http://schemas.microsoft.com/office/drawing/2014/main" id="{EBDF87CC-F2BC-4BC1-8661-EE9F794792E3}"/>
                    </a:ext>
                  </a:extLst>
                </p:cNvPr>
                <p:cNvSpPr/>
                <p:nvPr/>
              </p:nvSpPr>
              <p:spPr>
                <a:xfrm>
                  <a:off x="4788148" y="1456783"/>
                  <a:ext cx="502023" cy="47848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3" name="직사각형 62">
                  <a:extLst>
                    <a:ext uri="{FF2B5EF4-FFF2-40B4-BE49-F238E27FC236}">
                      <a16:creationId xmlns:a16="http://schemas.microsoft.com/office/drawing/2014/main" id="{E587D916-5F3D-40E0-91A4-C58A65C2E05D}"/>
                    </a:ext>
                  </a:extLst>
                </p:cNvPr>
                <p:cNvSpPr/>
                <p:nvPr/>
              </p:nvSpPr>
              <p:spPr>
                <a:xfrm>
                  <a:off x="5290171" y="1456783"/>
                  <a:ext cx="502023" cy="47848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4" name="직사각형 63">
                  <a:extLst>
                    <a:ext uri="{FF2B5EF4-FFF2-40B4-BE49-F238E27FC236}">
                      <a16:creationId xmlns:a16="http://schemas.microsoft.com/office/drawing/2014/main" id="{E48BEC0C-EB31-4561-862D-285710D7D32E}"/>
                    </a:ext>
                  </a:extLst>
                </p:cNvPr>
                <p:cNvSpPr/>
                <p:nvPr/>
              </p:nvSpPr>
              <p:spPr>
                <a:xfrm>
                  <a:off x="5290171" y="1935265"/>
                  <a:ext cx="502023" cy="47848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5" name="직사각형 64">
                  <a:extLst>
                    <a:ext uri="{FF2B5EF4-FFF2-40B4-BE49-F238E27FC236}">
                      <a16:creationId xmlns:a16="http://schemas.microsoft.com/office/drawing/2014/main" id="{8F03E90F-1373-45B0-AB13-5F40CA9D3C89}"/>
                    </a:ext>
                  </a:extLst>
                </p:cNvPr>
                <p:cNvSpPr/>
                <p:nvPr/>
              </p:nvSpPr>
              <p:spPr>
                <a:xfrm>
                  <a:off x="5792194" y="1456783"/>
                  <a:ext cx="502023" cy="47848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6" name="직사각형 65">
                  <a:extLst>
                    <a:ext uri="{FF2B5EF4-FFF2-40B4-BE49-F238E27FC236}">
                      <a16:creationId xmlns:a16="http://schemas.microsoft.com/office/drawing/2014/main" id="{6815DCC4-9FCD-45A3-A19D-91E60E7E5CCD}"/>
                    </a:ext>
                  </a:extLst>
                </p:cNvPr>
                <p:cNvSpPr/>
                <p:nvPr/>
              </p:nvSpPr>
              <p:spPr>
                <a:xfrm>
                  <a:off x="6294217" y="1456783"/>
                  <a:ext cx="502023" cy="47848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id="{0992BC57-BFF7-49C8-B381-10EBE00A14BC}"/>
                    </a:ext>
                  </a:extLst>
                </p:cNvPr>
                <p:cNvSpPr/>
                <p:nvPr/>
              </p:nvSpPr>
              <p:spPr>
                <a:xfrm>
                  <a:off x="5792194" y="1935265"/>
                  <a:ext cx="502023" cy="47848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8" name="직사각형 67">
                  <a:extLst>
                    <a:ext uri="{FF2B5EF4-FFF2-40B4-BE49-F238E27FC236}">
                      <a16:creationId xmlns:a16="http://schemas.microsoft.com/office/drawing/2014/main" id="{D823F2E8-B2D4-4B61-A82B-9BD70AA286BB}"/>
                    </a:ext>
                  </a:extLst>
                </p:cNvPr>
                <p:cNvSpPr/>
                <p:nvPr/>
              </p:nvSpPr>
              <p:spPr>
                <a:xfrm>
                  <a:off x="6294217" y="1935265"/>
                  <a:ext cx="502023" cy="47848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dirty="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34BCE31A-38E9-4555-A2D4-711C5E5F4898}"/>
              </a:ext>
            </a:extLst>
          </p:cNvPr>
          <p:cNvSpPr/>
          <p:nvPr/>
        </p:nvSpPr>
        <p:spPr>
          <a:xfrm>
            <a:off x="8409390" y="1739792"/>
            <a:ext cx="3238186" cy="343235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타일을 클릭하면 이렇게 개발 가능한 목록이 뜸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4809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98</Words>
  <Application>Microsoft Office PowerPoint</Application>
  <PresentationFormat>와이드스크린</PresentationFormat>
  <Paragraphs>56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HeoJunKu</dc:creator>
  <cp:lastModifiedBy>HeoJunKu</cp:lastModifiedBy>
  <cp:revision>12</cp:revision>
  <dcterms:created xsi:type="dcterms:W3CDTF">2020-01-09T03:18:57Z</dcterms:created>
  <dcterms:modified xsi:type="dcterms:W3CDTF">2020-03-01T17:11:59Z</dcterms:modified>
</cp:coreProperties>
</file>