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75B3-5F51-9D32-4206-57442BB50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47EB6-8A93-15BB-B813-725D083F8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06C36-9710-0442-3167-958BE403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30D-9DAD-40AF-AD48-1FCD4D97D368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BE45F-911D-B45D-9226-BB940AEC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860B1-FD08-D060-1AEE-EA176A59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F7ED-591D-45FF-B618-CD419EB05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88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2A9E-9C82-AB86-E382-2530B516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B0526-2198-F1DB-B12D-F3FCD74AF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A87AF-55A4-27FE-4D70-772C3FB8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30D-9DAD-40AF-AD48-1FCD4D97D368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EC7F6-7B7C-D61E-BFDB-996A1782B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51A92-E73C-C95A-F5BA-04205E76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F7ED-591D-45FF-B618-CD419EB05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7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CC3AE8-B797-0D73-97D1-A92CC6182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59EB0-1D1F-5261-CF4A-DF406704D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6D239-950C-BCFB-4CF7-2FB5CD9A7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30D-9DAD-40AF-AD48-1FCD4D97D368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958BA-063B-6383-C6A1-5C5DCB30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4BDD4-5E3C-599A-9A6D-7E6103E8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F7ED-591D-45FF-B618-CD419EB05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9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6E755-5D70-A31F-3D53-DEEC714D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95B8D-A1D7-98D3-296E-0281A65E8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B490-A076-C291-CE1B-3EF452B65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30D-9DAD-40AF-AD48-1FCD4D97D368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3ED98-EF03-37A7-CD3A-DB198664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6399D-6A9E-A98F-4C54-1B826874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F7ED-591D-45FF-B618-CD419EB05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6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46721-E23D-9B9D-0FD8-272EBF4F8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EF07F-72DB-FBD5-0AE4-B8DE355AF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95020-55DE-3226-ACCD-3518573A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30D-9DAD-40AF-AD48-1FCD4D97D368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088B3-4006-4B2A-8E8D-F4A49D07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73DCD-4658-BF9B-AC02-7FA4D36DA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F7ED-591D-45FF-B618-CD419EB05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3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65215-1C42-12CA-9EC1-F1D703A9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F132E-E263-50BE-815C-F3A1D2AFE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522A8-9153-383F-64E3-DDAC58305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DDB10-A4E7-E94A-41C4-2F8D1633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30D-9DAD-40AF-AD48-1FCD4D97D368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03A5D-D1A6-6005-43AA-0A868E2B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688B4-E449-169E-6F7E-37DBB857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F7ED-591D-45FF-B618-CD419EB05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7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5905-8B4D-CAC2-0D44-D3677697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82004-13AD-55DB-4FF9-3E42D3436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650DB-17CE-1DC7-D3DB-68ADD99BF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F0515-8891-3EAE-6B5F-211A468D5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2814E9-85BC-B82E-DDFF-8E0B73016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FB7591-93E7-8F97-9D41-4121E612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30D-9DAD-40AF-AD48-1FCD4D97D368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8BFAB3-EDCA-F8D1-0621-B6067A440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31209-DCBA-E52B-184A-779A69EB7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F7ED-591D-45FF-B618-CD419EB05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6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F2153-108C-CD55-6169-FB1269A6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44AF17-2EC9-2511-D5F8-8D4B681A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30D-9DAD-40AF-AD48-1FCD4D97D368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5A4FD-8740-98B6-CEA2-F7D1F28F8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77D0D-99C9-E05C-CA45-08FC5A67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F7ED-591D-45FF-B618-CD419EB05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1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F990E4-1CF1-8131-0C7E-69E2AF41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30D-9DAD-40AF-AD48-1FCD4D97D368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A2632F-9025-0B53-20B1-DD004CE1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2F8A4-D23D-B61B-F8A9-4292E5A9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F7ED-591D-45FF-B618-CD419EB05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0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3058-655D-5484-B7CE-6ADE3AE97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7725A-76EE-5720-7527-C995D54A9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BD43E-1124-CDDA-1FDE-7EDF60DD1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5E571-AF53-EE9D-4548-0CEE43F1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30D-9DAD-40AF-AD48-1FCD4D97D368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51A16-3695-BC09-5EE7-0879B567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E6B0A-BFF7-CB63-F3DA-6AAFF3A4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F7ED-591D-45FF-B618-CD419EB05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91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6968-5DAF-1D20-3836-6074D754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AAAA3-1D90-B6E5-6569-E525AD2AB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70073-6D53-0896-50E5-153E98A5D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04D3F-88D2-B2B4-B071-B1057274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30D-9DAD-40AF-AD48-1FCD4D97D368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51A18-839D-7037-B051-782E40C8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0A9F1-6209-D2A2-5991-E687CB244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F7ED-591D-45FF-B618-CD419EB05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5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222BD6-E9F5-73B9-D8C2-79A270B5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2D019-35F4-E693-C97C-BA9821F51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41A82-A699-7856-E147-426697EB1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E330D-9DAD-40AF-AD48-1FCD4D97D368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FFD00-66BA-8FE5-07FF-652C737F6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6EB99-70D6-02A4-2014-87ABCD832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DF7ED-591D-45FF-B618-CD419EB05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1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ar: 5 Points 4">
            <a:extLst>
              <a:ext uri="{FF2B5EF4-FFF2-40B4-BE49-F238E27FC236}">
                <a16:creationId xmlns:a16="http://schemas.microsoft.com/office/drawing/2014/main" id="{1DC99F58-7884-D67F-6727-3FF27D088CCA}"/>
              </a:ext>
            </a:extLst>
          </p:cNvPr>
          <p:cNvSpPr/>
          <p:nvPr/>
        </p:nvSpPr>
        <p:spPr>
          <a:xfrm>
            <a:off x="1987589" y="1331108"/>
            <a:ext cx="3569111" cy="3031767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3BD08-78BD-B632-77B3-72BA514E3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355" y="0"/>
            <a:ext cx="9016180" cy="2123768"/>
          </a:xfrm>
        </p:spPr>
        <p:txBody>
          <a:bodyPr/>
          <a:lstStyle/>
          <a:p>
            <a:r>
              <a:rPr lang="vi-VN" sz="7200" b="1" dirty="0">
                <a:ln w="0"/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TẾT VUI 2012  </a:t>
            </a:r>
            <a:b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DFC13-19D5-AAEC-587A-1A126C4B6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7355" y="1586425"/>
            <a:ext cx="9144000" cy="1655762"/>
          </a:xfrm>
        </p:spPr>
        <p:txBody>
          <a:bodyPr>
            <a:normAutofit fontScale="2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sz="12800" b="1" dirty="0">
                <a:solidFill>
                  <a:schemeClr val="accent5">
                    <a:lumMod val="50000"/>
                  </a:schemeClr>
                </a:solidFill>
              </a:rPr>
              <a:t>Pháo nổ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sz="12800" b="1" dirty="0">
                <a:solidFill>
                  <a:schemeClr val="accent5">
                    <a:lumMod val="50000"/>
                  </a:schemeClr>
                </a:solidFill>
              </a:rPr>
              <a:t>Bánh chưng , bánh giầy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sz="12800" b="1" dirty="0">
                <a:solidFill>
                  <a:schemeClr val="accent5">
                    <a:lumMod val="50000"/>
                  </a:schemeClr>
                </a:solidFill>
              </a:rPr>
              <a:t>Lì xì đầu năm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sz="12800" b="1" dirty="0">
                <a:solidFill>
                  <a:schemeClr val="accent5">
                    <a:lumMod val="50000"/>
                  </a:schemeClr>
                </a:solidFill>
              </a:rPr>
              <a:t>Chúc xuân người thân , bạn bè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EEF1D1-9687-A359-D042-9D7A36F50176}"/>
              </a:ext>
            </a:extLst>
          </p:cNvPr>
          <p:cNvSpPr txBox="1"/>
          <p:nvPr/>
        </p:nvSpPr>
        <p:spPr>
          <a:xfrm>
            <a:off x="3310480" y="2912306"/>
            <a:ext cx="461665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091823-0211-AE8D-10D1-045B765A7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392" y="2414306"/>
            <a:ext cx="4264090" cy="436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129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6D986E-F2FB-E8DD-6C56-351BB5C47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496" y="2564296"/>
            <a:ext cx="3796747" cy="38563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5D2C47-F1A8-CA6A-92F8-6E1BA7A07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950" y="168275"/>
            <a:ext cx="6677025" cy="208597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vi-VN" sz="73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TẾT VUI 2012 </a:t>
            </a:r>
            <a:b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E0985-2AAD-7123-F6C6-9991A0637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7950" y="3429000"/>
            <a:ext cx="8020050" cy="18288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sz="3200" b="1" dirty="0">
                <a:solidFill>
                  <a:schemeClr val="accent1">
                    <a:lumMod val="50000"/>
                  </a:schemeClr>
                </a:solidFill>
              </a:rPr>
              <a:t>Táo quân chầu trời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sz="3200" b="1" dirty="0">
                <a:solidFill>
                  <a:schemeClr val="accent1">
                    <a:lumMod val="50000"/>
                  </a:schemeClr>
                </a:solidFill>
              </a:rPr>
              <a:t>Hái lộc đầu xuân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sz="3200" b="1" dirty="0">
                <a:solidFill>
                  <a:schemeClr val="accent1">
                    <a:lumMod val="50000"/>
                  </a:schemeClr>
                </a:solidFill>
              </a:rPr>
              <a:t>Xin xăm cho cả năm 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868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TẾT VUI 2012   </vt:lpstr>
      <vt:lpstr>TẾT VUI 2012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TẾT VUI 2012   </dc:title>
  <dc:creator>Changmini09112000@gmail.com</dc:creator>
  <cp:lastModifiedBy>Changmini09112000@gmail.com</cp:lastModifiedBy>
  <cp:revision>7</cp:revision>
  <dcterms:created xsi:type="dcterms:W3CDTF">2023-08-20T03:57:12Z</dcterms:created>
  <dcterms:modified xsi:type="dcterms:W3CDTF">2023-08-20T04:34:31Z</dcterms:modified>
</cp:coreProperties>
</file>