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4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02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22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0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8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7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AA58-0500-413D-8491-F83C2C4DADFC}" type="datetimeFigureOut">
              <a:rPr lang="en-US" smtClean="0"/>
              <a:t>24/08/2023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DB7A2-8D70-452B-AA2D-C8F30CA73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0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8A29-13C4-5243-6F47-66338F6F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020175" cy="838200"/>
          </a:xfrm>
          <a:effectLst>
            <a:outerShdw blurRad="50800" dist="38100" dir="2700000" algn="tl" rotWithShape="0">
              <a:prstClr val="black">
                <a:alpha val="95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i="1" err="1">
                <a:solidFill>
                  <a:srgbClr val="FF0000"/>
                </a:solidFill>
              </a:rPr>
              <a:t>Làm</a:t>
            </a:r>
            <a:r>
              <a:rPr lang="en-US" b="1" i="1">
                <a:solidFill>
                  <a:srgbClr val="FF0000"/>
                </a:solidFill>
              </a:rPr>
              <a:t> việc với các đối tượng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60AB0B-BCFA-FB41-9B34-E405F22C7540}"/>
              </a:ext>
            </a:extLst>
          </p:cNvPr>
          <p:cNvSpPr/>
          <p:nvPr/>
        </p:nvSpPr>
        <p:spPr>
          <a:xfrm>
            <a:off x="457201" y="1714500"/>
            <a:ext cx="11444288" cy="4772025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55C0606-73AE-E037-3A67-93D9E910F42D}"/>
              </a:ext>
            </a:extLst>
          </p:cNvPr>
          <p:cNvSpPr/>
          <p:nvPr/>
        </p:nvSpPr>
        <p:spPr>
          <a:xfrm>
            <a:off x="1240220" y="2606566"/>
            <a:ext cx="9711559" cy="2711669"/>
          </a:xfrm>
          <a:prstGeom prst="bevel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002060"/>
                </a:solidFill>
              </a:rPr>
              <a:t>Làm việc với đối tượng vẽ cho trước (Auto 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002060"/>
                </a:solidFill>
              </a:rPr>
              <a:t>Làm việc với đối tượng hình ảnh 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002060"/>
                </a:solidFill>
              </a:rPr>
              <a:t>Làm việc với đối tượng Clip 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rgbClr val="002060"/>
                </a:solidFill>
              </a:rPr>
              <a:t>Tạo các đối tượng, thao tác với đối tượng.</a:t>
            </a:r>
          </a:p>
        </p:txBody>
      </p:sp>
    </p:spTree>
    <p:extLst>
      <p:ext uri="{BB962C8B-B14F-4D97-AF65-F5344CB8AC3E}">
        <p14:creationId xmlns:p14="http://schemas.microsoft.com/office/powerpoint/2010/main" val="37044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split orient="vert"/>
      </p:transition>
    </mc:Choice>
    <mc:Fallback xmlns="">
      <p:transition spd="slow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animBg="1"/>
      <p:bldP spid="3" grpId="1" animBg="1"/>
      <p:bldP spid="3" grpId="2" animBg="1"/>
      <p:bldP spid="5" grpId="0" animBg="1"/>
      <p:bldP spid="5" grpId="1" build="allAtOnce" animBg="1"/>
      <p:bldP spid="5" grpId="2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C5CA-E702-E9A7-610D-E88A73FB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48" y="185737"/>
            <a:ext cx="6158754" cy="657226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/>
              <a:t>Làm việc với các đối tượng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CA5AAE-EC25-FB2E-B941-FAE1CB240FFC}"/>
              </a:ext>
            </a:extLst>
          </p:cNvPr>
          <p:cNvSpPr/>
          <p:nvPr/>
        </p:nvSpPr>
        <p:spPr>
          <a:xfrm>
            <a:off x="492359" y="873838"/>
            <a:ext cx="11458575" cy="564356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A7CD9-0B0C-F069-309A-90882E368BCC}"/>
              </a:ext>
            </a:extLst>
          </p:cNvPr>
          <p:cNvSpPr/>
          <p:nvPr/>
        </p:nvSpPr>
        <p:spPr>
          <a:xfrm>
            <a:off x="1048871" y="1471613"/>
            <a:ext cx="4408954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2060"/>
                </a:solidFill>
              </a:rPr>
              <a:t>Thao tác trên đối tượng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B1AE7-C111-EEF2-DCAA-DCDF77DD6772}"/>
              </a:ext>
            </a:extLst>
          </p:cNvPr>
          <p:cNvCxnSpPr>
            <a:cxnSpLocks/>
          </p:cNvCxnSpPr>
          <p:nvPr/>
        </p:nvCxnSpPr>
        <p:spPr>
          <a:xfrm>
            <a:off x="290512" y="1928812"/>
            <a:ext cx="120869" cy="4055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CB00C4A-CC76-BCED-94D0-2E7A5A92CA35}"/>
              </a:ext>
            </a:extLst>
          </p:cNvPr>
          <p:cNvSpPr/>
          <p:nvPr/>
        </p:nvSpPr>
        <p:spPr>
          <a:xfrm>
            <a:off x="2257007" y="1928812"/>
            <a:ext cx="1157281" cy="1257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6CD66063-9CD9-2058-D78B-C02CA168034C}"/>
              </a:ext>
            </a:extLst>
          </p:cNvPr>
          <p:cNvSpPr/>
          <p:nvPr/>
        </p:nvSpPr>
        <p:spPr>
          <a:xfrm>
            <a:off x="2261055" y="3429000"/>
            <a:ext cx="1153646" cy="121443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Wave 15">
            <a:extLst>
              <a:ext uri="{FF2B5EF4-FFF2-40B4-BE49-F238E27FC236}">
                <a16:creationId xmlns:a16="http://schemas.microsoft.com/office/drawing/2014/main" id="{4E898EA1-D3AE-32EF-A020-BAE80FEC3AE8}"/>
              </a:ext>
            </a:extLst>
          </p:cNvPr>
          <p:cNvSpPr/>
          <p:nvPr/>
        </p:nvSpPr>
        <p:spPr>
          <a:xfrm>
            <a:off x="678255" y="4899791"/>
            <a:ext cx="2443155" cy="12573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70706FA6-A7B2-B91E-3449-4A914DBE9F55}"/>
              </a:ext>
            </a:extLst>
          </p:cNvPr>
          <p:cNvSpPr/>
          <p:nvPr/>
        </p:nvSpPr>
        <p:spPr>
          <a:xfrm>
            <a:off x="4229100" y="3428999"/>
            <a:ext cx="1228721" cy="67151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09C9D4-7443-D1C9-12E3-9AA94A22A3FB}"/>
              </a:ext>
            </a:extLst>
          </p:cNvPr>
          <p:cNvSpPr/>
          <p:nvPr/>
        </p:nvSpPr>
        <p:spPr>
          <a:xfrm flipH="1">
            <a:off x="9042812" y="1058014"/>
            <a:ext cx="254923" cy="200027"/>
          </a:xfrm>
          <a:prstGeom prst="flowChartConnector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C22AFB5-623B-05EE-6B5D-71671E00D701}"/>
              </a:ext>
            </a:extLst>
          </p:cNvPr>
          <p:cNvSpPr/>
          <p:nvPr/>
        </p:nvSpPr>
        <p:spPr>
          <a:xfrm>
            <a:off x="8639503" y="5528441"/>
            <a:ext cx="1303283" cy="756746"/>
          </a:xfrm>
          <a:prstGeom prst="ellipse">
            <a:avLst/>
          </a:prstGeom>
          <a:solidFill>
            <a:schemeClr val="accent1"/>
          </a:solidFill>
          <a:effectLst>
            <a:outerShdw blurRad="50800" dist="38100" sx="107000" sy="10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462308C8-B6FD-7973-0DF2-D173476748CD}"/>
              </a:ext>
            </a:extLst>
          </p:cNvPr>
          <p:cNvSpPr/>
          <p:nvPr/>
        </p:nvSpPr>
        <p:spPr>
          <a:xfrm rot="10800000">
            <a:off x="8970337" y="5215042"/>
            <a:ext cx="573463" cy="807246"/>
          </a:xfrm>
          <a:prstGeom prst="flowChartManualOperation">
            <a:avLst/>
          </a:prstGeom>
          <a:effectLst>
            <a:outerShdw blurRad="50800" dist="38100" sx="106000" sy="106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E4D468-6E67-7DE7-82B5-944CB9983789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9176866" y="1159693"/>
            <a:ext cx="80202" cy="405534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Double Wave 46">
            <a:extLst>
              <a:ext uri="{FF2B5EF4-FFF2-40B4-BE49-F238E27FC236}">
                <a16:creationId xmlns:a16="http://schemas.microsoft.com/office/drawing/2014/main" id="{0CCBB635-8C87-11DF-A750-39977BF48598}"/>
              </a:ext>
            </a:extLst>
          </p:cNvPr>
          <p:cNvSpPr/>
          <p:nvPr/>
        </p:nvSpPr>
        <p:spPr>
          <a:xfrm>
            <a:off x="9170273" y="1337978"/>
            <a:ext cx="1872022" cy="998233"/>
          </a:xfrm>
          <a:prstGeom prst="doubleWav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DFB4EEC3-1BD6-4B0A-F70E-6BC1574D0856}"/>
              </a:ext>
            </a:extLst>
          </p:cNvPr>
          <p:cNvSpPr/>
          <p:nvPr/>
        </p:nvSpPr>
        <p:spPr>
          <a:xfrm>
            <a:off x="700087" y="2081212"/>
            <a:ext cx="1351419" cy="140017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6F93CC68-4975-CC5B-2F85-F83C16DEF185}"/>
              </a:ext>
            </a:extLst>
          </p:cNvPr>
          <p:cNvSpPr/>
          <p:nvPr/>
        </p:nvSpPr>
        <p:spPr>
          <a:xfrm>
            <a:off x="9830155" y="1513363"/>
            <a:ext cx="663432" cy="531227"/>
          </a:xfrm>
          <a:prstGeom prst="star5">
            <a:avLst/>
          </a:prstGeom>
          <a:effectLst>
            <a:outerShdw blurRad="76200" dir="18900000" sx="104000" sy="104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83687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6368 0.07176 C 0.19792 0.08611 0.24714 0.11782 0.29727 0.15532 C 0.35456 0.19861 0.39935 0.23842 0.42904 0.27199 L 0.5724 0.43171 " pathEditMode="relative" rAng="1380000" ptsTypes="AAAAA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13451 0.09074 C 0.16237 0.11088 0.20534 0.12986 0.25104 0.13981 C 0.30313 0.15115 0.34545 0.1493 0.37513 0.1449 L 0.51862 0.11319 " pathEditMode="relative" rAng="420000" ptsTypes="AAAAA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38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294 L 0.19648 -0.02129 C 0.23724 -0.01944 0.29882 -0.01805 0.36328 -0.01805 C 0.43671 -0.01805 0.49557 -0.01944 0.53632 -0.02129 L 0.73333 -0.0294 " pathEditMode="relative" rAng="0" ptsTypes="AAAAA">
                                      <p:cBhvr>
                                        <p:cTn id="1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1367 -0.01134 C 0.25885 -0.01065 0.32005 -0.03842 0.38073 -0.08403 C 0.44856 -0.13565 0.49987 -0.19259 0.53099 -0.25069 L 0.68463 -0.51666 " pathEditMode="relative" rAng="20220000" ptsTypes="AAAAA">
                                      <p:cBhvr>
                                        <p:cTn id="1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9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18594 0.04815 C 0.22461 0.05972 0.28164 0.0581 0.34062 0.04537 C 0.40781 0.03079 0.46094 0.0081 0.49687 -0.01991 L 0.67083 -0.14629 " pathEditMode="relative" rAng="21180000" ptsTypes="AAAAA">
                                      <p:cBhvr>
                                        <p:cTn id="1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5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8" grpId="0" animBg="1"/>
      <p:bldP spid="8" grpId="1" animBg="1"/>
      <p:bldP spid="8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9" grpId="0" animBg="1"/>
      <p:bldP spid="29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8" grpId="2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Làm việc với các đối tượng</vt:lpstr>
      <vt:lpstr>Làm việc với các đối tượng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TranThiThanhNga</dc:creator>
  <cp:lastModifiedBy>TranThiThanhNga</cp:lastModifiedBy>
  <cp:revision>4</cp:revision>
  <dcterms:created xsi:type="dcterms:W3CDTF">2023-08-23T14:06:27Z</dcterms:created>
  <dcterms:modified xsi:type="dcterms:W3CDTF">2023-08-24T16:35:28Z</dcterms:modified>
</cp:coreProperties>
</file>