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ThiThanhNga" initials="T" lastIdx="1" clrIdx="0">
    <p:extLst>
      <p:ext uri="{19B8F6BF-5375-455C-9EA6-DF929625EA0E}">
        <p15:presenceInfo xmlns:p15="http://schemas.microsoft.com/office/powerpoint/2012/main" userId="TranThiThanhN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5C60-EC35-6D8D-2870-7DCB2D52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DB554-18EB-5CCA-F5C7-EC24B5570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8728-BE3E-A7E8-A465-8FF69B98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5EA6-3B43-4954-AE5B-27B74992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8FF8-96E6-B958-3DCB-7EE5DB64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A95E-E29E-6308-6659-10C48E87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39E06-E7C3-61AD-5A2D-4ADAC0DF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8B86-DDD1-39DE-602A-19B2B33D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2342-CC37-E6FF-A68A-D5FDDE8D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743B-A3EE-083F-3513-AA3639EE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ECEA2-28CF-2DA2-5CC6-FB6707D18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2AB4-B0FB-627F-58BD-FB0CA801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CED0-5EF8-7F63-05FE-DA36410E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C237-AB7E-D253-9D41-BAEBF991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EEB2-1E48-2BC4-03B8-D87B144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9A0F-7A27-83AA-CCC6-B6D252EE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5EF4-A2A1-A64F-71D4-F2FA0118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CB98-922D-A35A-D051-CD8270C6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D8BA-D35D-C41F-0E67-15A2D65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A493-7A62-2EE9-37B1-17AE8547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070-2D89-419F-2BC4-1CCE5F3D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0E29-C270-A994-C929-CE14C9CB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DD08-3740-AB00-C9FF-40962266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89D9-0B7D-B0AE-5FAE-1AB728F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8AF6-DD1B-9D3A-91A3-B80D09C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E78D-333E-22BE-856E-9AE63850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9847-DC39-D88B-5B2C-45956213A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F2700-D43A-B76C-520B-C88590C14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6FD9E-9E3B-AC3F-1262-AF524BC0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17328-A179-7D10-4BA1-58972FD8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74F-E932-41C9-E4A9-D698EC2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7F5C-0E41-A478-C79C-B4B7BECE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C558-01A5-7546-8906-D75F85BC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4636B-1136-DB40-8366-3DC09121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99BFA-1C80-77B7-5085-8B824EA8D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24240-E67A-A925-5823-2AEB2095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30F0F-D7E1-51B9-CBD7-2C090CBD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522F6-4216-9CCE-FADC-88A35453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41E00-D2E0-F8C2-7246-E1E0957A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E70C-8252-47D0-756E-F3467170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A3EF8-21AC-C0BD-9B3C-F247DB85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B1583-5925-B049-E8AC-4E78686D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85D49-2835-3F7A-0613-BCC606EE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64506-9603-3E0E-A060-13106E2D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054F4-BD9F-E98D-D28D-B015E116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70AF-EE74-8D64-4D99-BF8437BA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BEDA-7F18-B7EE-160A-326DBB64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680A-E000-7329-A37B-F6FB042E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CE8B9-4B93-FB4E-44D2-F6EB102E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6791-A30E-736B-4FCC-DB93F1CE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7170-DA73-F88A-2EF5-B1BAF9D9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BC76-6C30-D45D-FE6B-8493A03F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C3EF-6EFB-1B4A-3BE9-574DD9E1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4D5E6-7C4C-1C2B-DBFD-21B8FBB4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D7A56-5B24-54EE-9408-DAF9D793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9C224-83EA-FAF7-0C44-BF601933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C34A6-527E-E94B-1107-85A4D76F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8677-99A9-1CCD-D044-3DD3C76A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03C37-5A41-463F-C6A5-40236C85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15CA-0FBF-6DD3-D79A-675DF497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DFC1-FCBD-D601-812C-5830243DA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E647-8BF2-4873-AD2E-06FBF1348BC6}" type="datetimeFigureOut">
              <a:rPr lang="en-US" smtClean="0"/>
              <a:t>21/08/2023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3A22-3D4C-D4AD-D2F2-B9FE87C27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382A-6D20-9483-8248-36D30678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3D7D-87E9-4F03-801F-E618EEA0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1AE5870-0C83-C4F3-8E34-0C5E7C5815A3}"/>
              </a:ext>
            </a:extLst>
          </p:cNvPr>
          <p:cNvSpPr/>
          <p:nvPr/>
        </p:nvSpPr>
        <p:spPr>
          <a:xfrm>
            <a:off x="3229583" y="2525509"/>
            <a:ext cx="3521413" cy="3210128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ACA57-CCE8-9628-E6FC-1F751EB1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31339"/>
          </a:xfrm>
        </p:spPr>
        <p:txBody>
          <a:bodyPr>
            <a:noAutofit/>
          </a:bodyPr>
          <a:lstStyle/>
          <a:p>
            <a:r>
              <a:rPr lang="en-US" b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TẾT VUI 2012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F51B-0A48-0945-95D2-F8B1B730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289" y="1388032"/>
            <a:ext cx="9144000" cy="45136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70C0"/>
                </a:solidFill>
              </a:rPr>
              <a:t>Pháo nổ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70C0"/>
                </a:solidFill>
              </a:rPr>
              <a:t>Bánh chưng, bánh giầy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70C0"/>
                </a:solidFill>
              </a:rPr>
              <a:t>Lì xì đầu năm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70C0"/>
                </a:solidFill>
              </a:rPr>
              <a:t>Chúc xuân người thân, bạn bè.</a:t>
            </a:r>
          </a:p>
        </p:txBody>
      </p:sp>
      <p:pic>
        <p:nvPicPr>
          <p:cNvPr id="1026" name="Picture 2" descr="Tranh Thư Pháp - TPT0409">
            <a:extLst>
              <a:ext uri="{FF2B5EF4-FFF2-40B4-BE49-F238E27FC236}">
                <a16:creationId xmlns:a16="http://schemas.microsoft.com/office/drawing/2014/main" id="{FE3E39EB-823E-D177-A239-234FE0B9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20" y="1941849"/>
            <a:ext cx="2535677" cy="43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28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BF1E-65C8-9F0F-F597-B268918E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013" y="483013"/>
            <a:ext cx="6400800" cy="1325563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.VnBlack" panose="020B7200000000000000" pitchFamily="34" charset="0"/>
              </a:rPr>
              <a:t>TẾT VUI 2012</a:t>
            </a:r>
          </a:p>
        </p:txBody>
      </p:sp>
      <p:pic>
        <p:nvPicPr>
          <p:cNvPr id="2050" name="Picture 2" descr="món ăn ngày tết">
            <a:extLst>
              <a:ext uri="{FF2B5EF4-FFF2-40B4-BE49-F238E27FC236}">
                <a16:creationId xmlns:a16="http://schemas.microsoft.com/office/drawing/2014/main" id="{63253DAB-7273-A6F4-569A-20530A1106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67" y="2778072"/>
            <a:ext cx="4805465" cy="324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363F2-C371-C7AA-ABF3-A9CDF9DD0A36}"/>
              </a:ext>
            </a:extLst>
          </p:cNvPr>
          <p:cNvSpPr txBox="1"/>
          <p:nvPr/>
        </p:nvSpPr>
        <p:spPr>
          <a:xfrm>
            <a:off x="612843" y="1808576"/>
            <a:ext cx="5194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C00000"/>
                </a:solidFill>
              </a:rPr>
              <a:t>Táo quân chầu trời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C00000"/>
                </a:solidFill>
              </a:rPr>
              <a:t>Hái lộc đầu xuân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C00000"/>
                </a:solidFill>
              </a:rPr>
              <a:t>Xin xăm cho cả năm.</a:t>
            </a:r>
          </a:p>
        </p:txBody>
      </p:sp>
    </p:spTree>
    <p:extLst>
      <p:ext uri="{BB962C8B-B14F-4D97-AF65-F5344CB8AC3E}">
        <p14:creationId xmlns:p14="http://schemas.microsoft.com/office/powerpoint/2010/main" val="307449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.VnBlack</vt:lpstr>
      <vt:lpstr>Arial</vt:lpstr>
      <vt:lpstr>Arial Black</vt:lpstr>
      <vt:lpstr>Calibri</vt:lpstr>
      <vt:lpstr>Calibri Light</vt:lpstr>
      <vt:lpstr>Office Theme</vt:lpstr>
      <vt:lpstr>TẾT VUI 2012</vt:lpstr>
      <vt:lpstr>TẾT VUI 2012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TranThiThanhNga</dc:creator>
  <cp:lastModifiedBy>TranThiThanhNga</cp:lastModifiedBy>
  <cp:revision>2</cp:revision>
  <dcterms:created xsi:type="dcterms:W3CDTF">2023-08-21T00:18:13Z</dcterms:created>
  <dcterms:modified xsi:type="dcterms:W3CDTF">2023-08-21T01:43:19Z</dcterms:modified>
</cp:coreProperties>
</file>