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B94C-E604-0AAB-A7F6-F9936F3E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D09D5-DDC1-E0FB-A65A-C7DE70B85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61C7-F289-E4B9-73AE-563A9C64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2A7D-84F1-2471-EABA-59BE914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6089-2ECA-B7A4-2D09-D6D80E7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C3E-E5AB-C35C-2B17-19F1B35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B223A-8B70-3762-0FC0-29E36026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2916-FA50-D525-2310-0C97F28C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AB63-A0C7-01DD-7E65-42B5B11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5448-B922-F981-8536-8C1FC30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97125-85F6-8905-EE41-27FF36A73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F463-B360-C29E-C4BA-8BDC8141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1A90-A12F-8F37-FC3C-82F17609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09FD-1BB6-5CF2-FD55-718F99C7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D1B2-F3E0-2ADE-3CEF-C9D52CC6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8E7B-0087-672E-E7FB-784E61C7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140F-E8FF-2708-BDE7-F3557AD8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B39E-BA86-5DF7-4162-69DD957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8D4B-62F4-6755-F07D-C6BD1DAA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ADA9-189A-2C02-52E1-A39CC544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D6A-0BAE-7E8F-25C0-905B18A5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F5CA-589C-5213-8B1C-21F17CDF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B814-A5DA-3F6D-69AA-640F8F4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E021-15EE-651A-1294-705071C8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E3F0-6E0C-DE74-9B1B-B6A4F4F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5D2-F42A-727D-AF0E-1F4C899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4FB9-0EAC-5167-46DE-7AA2CECD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9BC6-2F44-F9AD-E17E-37F28632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2EC8B-34FE-08C6-B4B1-A6E3B13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5E7E-84CF-C031-0D69-56F7C754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4557-E1B6-D2EA-CF5E-A1C818FA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FAB1-5F02-5E35-5078-81BECCB8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D436-5935-02CB-BF58-305C5D98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77949-CE74-E2D0-2EC1-87CB4F65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3AFAA-F037-A166-D19B-DE9CDEA6D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EE92A-4DCE-D4CE-CDC0-D047454A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02C7-AD05-862A-23F7-397C2E87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D6ED1-9A10-7BEA-3347-457BAEE5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2603-E67A-645C-7F5A-E1493CA8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2B7B-B432-EB36-4C63-800B066F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7D6A9-FBDC-46DE-A9DD-D78A9E64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1D5F-B954-F29F-E358-EAD4509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1A0CE-47A3-12BB-AB4C-5255849D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2DF40-E4B1-B2C1-64DE-CA1582AB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F921A-D705-B6EE-FB9A-1414F9A1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0E22-C1FF-4EFD-419D-15580114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A541-768F-1C46-B8E7-5406747D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F169-3F98-733B-24DB-206EE296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0973B-4DDB-DD4A-1067-3D2C5B1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A6C7-4F5E-D64A-B6AA-F02D9CC0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5311-A11E-43C4-5283-4E4CFDF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97B1-FFC6-EA33-9CF2-8F2C8840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FECA-6710-AB50-4DAF-3AE0AFB9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F3395-A483-CAD8-8FD2-426B6DEA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AAA19-624B-F81B-0D58-08E07614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8C35-4557-D962-CC56-03BFEC2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168E-0B14-C1FA-F0FD-3B989FCA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4BCF-4606-0DFD-497F-0CA6541D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3609-93B5-9FFD-E984-F115072D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2EF3-8E45-1D08-E40A-695A4A32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2BE0-C62A-617C-55A5-E38BA80E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703C-6E03-451A-8EF6-6E219B7F1D5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672D-9367-BCDC-D833-15620F1F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AACA-087C-CFCC-0E4C-FA399C8B4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6B8D-CFE3-443F-A881-6A300294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6C8-82EC-4AEF-24C6-12232B6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ln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CanDown">
              <a:avLst/>
            </a:prstTxWarp>
          </a:bodyPr>
          <a:lstStyle/>
          <a:p>
            <a:r>
              <a:rPr lang="en-US" dirty="0" err="1">
                <a:ln w="0">
                  <a:solidFill>
                    <a:srgbClr val="92D050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Truyện</a:t>
            </a:r>
            <a:r>
              <a:rPr lang="en-US" dirty="0">
                <a:ln w="0">
                  <a:solidFill>
                    <a:srgbClr val="92D050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rgbClr val="92D050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cổ</a:t>
            </a:r>
            <a:r>
              <a:rPr lang="en-US" dirty="0">
                <a:ln w="0">
                  <a:solidFill>
                    <a:srgbClr val="92D050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rgbClr val="92D050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tích</a:t>
            </a:r>
            <a:endParaRPr lang="en-US" dirty="0">
              <a:ln w="0">
                <a:solidFill>
                  <a:srgbClr val="92D050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E9E5-A330-8AF0-8E51-CD9B96BF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Việt</a:t>
            </a:r>
            <a:r>
              <a:rPr lang="en-US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 Nam</a:t>
            </a:r>
          </a:p>
          <a:p>
            <a:pPr algn="just"/>
            <a:r>
              <a:rPr lang="en-US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Truyện</a:t>
            </a:r>
            <a:r>
              <a:rPr lang="en-US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cổ</a:t>
            </a:r>
            <a:r>
              <a:rPr lang="en-US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 Grim</a:t>
            </a:r>
          </a:p>
          <a:p>
            <a:pPr algn="just"/>
            <a:r>
              <a:rPr lang="en-US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07534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982-507E-65DB-F4E0-99FC2C5A32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prstTxWarp prst="textWave1">
              <a:avLst>
                <a:gd name="adj1" fmla="val 12500"/>
                <a:gd name="adj2" fmla="val 177"/>
              </a:avLst>
            </a:prstTxWarp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Truyện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cổ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8C4-5857-D6AA-ED66-B8D268CD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gradFill>
              <a:gsLst>
                <a:gs pos="10000">
                  <a:schemeClr val="accent1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Việt</a:t>
            </a:r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Nam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thỏ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Anh </a:t>
            </a:r>
            <a:r>
              <a:rPr lang="en-US" dirty="0" err="1"/>
              <a:t>chàng</a:t>
            </a:r>
            <a:r>
              <a:rPr lang="en-US" dirty="0"/>
              <a:t> </a:t>
            </a:r>
            <a:r>
              <a:rPr lang="en-US" dirty="0" err="1"/>
              <a:t>nghèo</a:t>
            </a:r>
            <a:r>
              <a:rPr lang="en-US" dirty="0"/>
              <a:t> </a:t>
            </a:r>
            <a:r>
              <a:rPr lang="en-US" dirty="0" err="1"/>
              <a:t>khổ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/>
              <a:t>Nàng</a:t>
            </a:r>
            <a:r>
              <a:rPr lang="en-US" dirty="0"/>
              <a:t> </a:t>
            </a:r>
            <a:r>
              <a:rPr lang="en-US" dirty="0" err="1"/>
              <a:t>ngón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… …</a:t>
            </a:r>
          </a:p>
        </p:txBody>
      </p:sp>
      <p:sp useBgFill="1">
        <p:nvSpPr>
          <p:cNvPr id="4" name="Content Placeholder 3">
            <a:extLst>
              <a:ext uri="{FF2B5EF4-FFF2-40B4-BE49-F238E27FC236}">
                <a16:creationId xmlns:a16="http://schemas.microsoft.com/office/drawing/2014/main" id="{F0FF4380-4417-888E-B489-37641B75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Truyện</a:t>
            </a:r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cổ</a:t>
            </a:r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Grim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quàng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Ba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Chim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ca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49515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Truyện cổ tích</vt:lpstr>
      <vt:lpstr>Truyện cổ tích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Truyện cổ tích</dc:title>
  <dc:creator>Hoc Vien 07</dc:creator>
  <cp:lastModifiedBy>Hoc Vien 07</cp:lastModifiedBy>
  <cp:revision>1</cp:revision>
  <dcterms:created xsi:type="dcterms:W3CDTF">2023-10-22T08:49:17Z</dcterms:created>
  <dcterms:modified xsi:type="dcterms:W3CDTF">2023-10-22T09:27:55Z</dcterms:modified>
</cp:coreProperties>
</file>