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647E-017B-4C3E-BA27-38EB4841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8157-262E-4590-A158-EE5FC5DA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F0AF-5D54-4C70-88EE-3D5912E9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8EFB-AEAF-4E40-9E2C-8BB56137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88A7-1923-4FA8-A8E4-0D086C91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8DFC-578A-436F-838A-793158A3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462-4855-48D8-BC37-A3580CC2B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AFAF-E52C-4F2B-9786-18FD407F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5A05-F218-41C7-B879-EBFECD9D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E173-C8C2-4E5C-B36D-BBDEB275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CC6B6-EF74-4BD6-ABFE-B031B984C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DA7CA-3B38-419B-A9DA-6C5EDF58A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C4B9-7790-4332-B4D3-6BABEA83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4E77-4CB7-495E-976C-E266C53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B4379-73BD-4967-A3F5-F4352EC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7C20-37B0-4DD4-B84C-4AF52AD6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CD34-6169-4104-BF48-FEF4A071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9F6-B81B-4BBA-BA30-4F3D4444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BD45-C549-4B45-A7C3-391D88DF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61E6-8E26-44F1-AC06-DE0AFA62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9D4-4C70-4ADB-A41A-D4856D64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FF79-3E3E-4C21-98AB-B91CCA58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5D2C-126B-43AC-B256-340F44C4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5B58-7582-411F-AB57-22F7C4A6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BC44-06E1-43E2-A886-5E4A443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AB12-F6EE-422B-8CF6-A24F58A6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BEC4-60A2-4683-B881-B3C493DBE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CE818-C1F8-4E08-A76D-8FC19611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3E16-EE86-4008-9F46-552781F4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83E32-F82D-4CD8-8820-D253EAAD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5396-8E26-4230-9B46-E12A26BF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E203-EF89-4930-88B1-5980911B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F963A-8AE8-4DA0-9A1A-56CBAB05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A04E8-DD83-4537-80FD-AFF98780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A7950-9309-4AAB-9090-9C60790E5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BDCA4-2ACA-43F5-9F55-273DA9A9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BF022-E710-4FC8-B641-7B023A37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191FC-385C-4446-9404-15FB5EF6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549F-3752-4AB4-B4F4-CF47648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03CF-DB4B-462C-8FBB-2958F011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6E13A-5DF6-4402-828A-937D5320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A84F-0203-4904-AF40-238F122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3287-3313-4AE2-AC94-96981DC4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0FAAF-AE1C-4E8A-B265-E9AD32EA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80DC7-F314-4EF0-903B-26C269FB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F7513-C203-4E6A-8BD9-6378D87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06FE-1F11-4D0C-A6CF-4C698DF0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5727-2C88-4D22-AADE-3EEA5ECF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122D-3CB1-4B24-8B18-DAB71089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0143-27CD-4967-9AAC-B472DC1E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B44D-ECD6-46CD-B2FF-909322FA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485C-D0EA-4FB3-A80D-5CCED5BC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84B0-F8A4-4B3A-BC5B-CF478540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E7494-59A0-4F85-8435-3F786507D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644C-7B31-4B6F-8B4B-0CBFBDFE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4550-6D2F-41B2-BE7C-1A555D64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7A27-5C5C-4AEF-97F6-D9F37679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04D3-1F54-4663-BC8B-D351D631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CF80E-2A0B-46EA-9824-34DF1170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05687-18CB-4B7F-9650-B049697FF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CCB3-12A8-4EDB-92F8-A47C63372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4ACD-52E2-4D83-BE9A-83C27EBB37B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0421-BEA9-40D8-B671-F42519F6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61C3-E739-439B-974D-B08EE0C2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F96E-1DAD-4597-895D-67B19620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4/01/mung-xuan-mo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pedia.org/wiki/File:Beautiful_Red_Rose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0BA6-C94C-4B25-BCCF-A9E216D8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7030A0"/>
                </a:solidFill>
              </a:rPr>
              <a:t>TẾT VUI 2012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372231A-F286-49C5-B769-2F5146B1805A}"/>
              </a:ext>
            </a:extLst>
          </p:cNvPr>
          <p:cNvSpPr/>
          <p:nvPr/>
        </p:nvSpPr>
        <p:spPr>
          <a:xfrm>
            <a:off x="1464733" y="1515534"/>
            <a:ext cx="3200399" cy="2777066"/>
          </a:xfrm>
          <a:prstGeom prst="star5">
            <a:avLst>
              <a:gd name="adj" fmla="val 2852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5B94-BAA5-490F-8C5B-8A027BF1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351338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Pháo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nổ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Bánh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chưng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bánh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giầy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Lì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xì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năm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Chúc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xuân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người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than,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bè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31A1CD-93EF-43EC-A685-CBF2B3019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825625"/>
            <a:ext cx="404608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8BA72C-ECB5-40DB-9694-C88E9297DB7C}"/>
              </a:ext>
            </a:extLst>
          </p:cNvPr>
          <p:cNvSpPr txBox="1"/>
          <p:nvPr/>
        </p:nvSpPr>
        <p:spPr>
          <a:xfrm>
            <a:off x="6333068" y="6176963"/>
            <a:ext cx="4046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htran.blogspot.com/2014/01/mung-xuan-moi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5064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70FA-7407-4253-9BE2-32F47AB808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5">
                    <a:lumMod val="75000"/>
                  </a:schemeClr>
                </a:solidFill>
              </a:rPr>
              <a:t>TẾT VUI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65BD1-4220-4C2A-9D97-A1508DF4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3084" y="1825625"/>
            <a:ext cx="5977563" cy="397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FD7B9-4FA3-4B0C-A13D-4B5797109ACD}"/>
              </a:ext>
            </a:extLst>
          </p:cNvPr>
          <p:cNvSpPr txBox="1"/>
          <p:nvPr/>
        </p:nvSpPr>
        <p:spPr>
          <a:xfrm>
            <a:off x="2633084" y="5796734"/>
            <a:ext cx="5977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pedia.org/wiki/File:Beautiful_Red_Ros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2CA2-E7CF-484E-9CD3-03D8DCD0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Táo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quân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chầu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trờ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Hái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lộc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đầu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xuân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Xin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xăm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cho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cả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năm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05</dc:creator>
  <cp:lastModifiedBy>Hoc Vien 05</cp:lastModifiedBy>
  <cp:revision>1</cp:revision>
  <dcterms:created xsi:type="dcterms:W3CDTF">2023-08-27T03:03:06Z</dcterms:created>
  <dcterms:modified xsi:type="dcterms:W3CDTF">2023-08-27T03:38:52Z</dcterms:modified>
</cp:coreProperties>
</file>