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5232-B66B-45B5-ADBB-1C0FF9ADC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C5549-D5C8-402E-ADDC-EB81BDEC5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C5DE-6576-4F6A-AC8B-66DBCC04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8E15-D70B-4EE9-9316-FBF03614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0791-E7D9-43E5-9D93-B0967EB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2EBD-6FF4-4D86-BCFF-717493B1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9D40B-6A67-44FA-8585-59608D56D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4E32-1079-4CB6-920E-4F82DC24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7005-44D4-4B44-91E2-EB978F5E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EC08-ABC1-49C2-90F4-2F3E9E46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515C4-E33D-432F-9222-C7B722398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EBD29-E81F-46FD-926F-00A5627BA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D525-FDA3-4AD2-B13D-547C883D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DB5A-8CD5-4CB6-9299-DFE80D43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A739-9EB9-44D2-890D-D3F0B180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0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630A-C278-4FA4-9C43-C03907F4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373A-B37B-4A1D-AB6D-6B2ED7B7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3685-D0EF-401E-8554-AE5B7AC6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FFD0-D1E2-42B3-9396-5CB30481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9F77-E62A-426B-B70E-FF9F319A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4AFB-03F2-4A70-AC66-B1BB7B1D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960FB-18D4-4AF5-9537-D27DD1AEE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DB3C-065E-43B6-82CD-EFF1C9B0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500F-C677-4BDC-8FD8-1D019A6C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3386-39D3-4C0B-AE9D-AC1F4172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3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E706-D3C4-4F96-959F-49BCFDEF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24F8-493B-4891-A1B6-D0C8BE49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5A68-80F3-4B59-80CB-791F69E86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24F6C-65E4-4497-B4B5-C2F1148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8608E-7167-4CB2-BAC2-E45A603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8EC34-8D24-4760-9954-D045313A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0661-3A2E-4479-9D16-F0935FBA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3C59-FE55-4A03-BACC-45C5945D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86936-ED95-4BA6-941D-EE83381B5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9AC90-642B-42B3-9B44-C541A866F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0D8FD-AF08-4485-9F34-6BC3B12E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10DAF-E7A2-4D1B-8C46-D01D5911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038E3-18F2-4DF4-BDC6-410A18E7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132B2-8BFD-46DE-9D6E-2CBF721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F39D-0E75-4297-A142-7C596364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FFEDA-D3FA-4A29-93AD-4E129D31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56AEC-5366-4C39-9046-AD289527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2E1F-A87A-48B9-A6DE-E7BCECB7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770F6-4F84-4C09-BA77-6653E969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0CD0D-51D6-41CB-B9EC-9AB18B0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8E36-BAA4-4FD6-AEBB-60E3EEBC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EF22-8C3D-4646-A519-EDA38A5C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BB9B-F64F-4EB7-B2BB-5682E5B3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B329-F5F4-4CAA-BDF4-0E203A1C2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09D1-2999-4371-BAC0-D852C6CF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AE75-AFBA-46CC-8278-2A62E3E9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2EF8-F333-4C53-9973-A35CDBE6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08C5-D3D2-4280-88F1-DD0421F9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CD177-360E-4EF1-80E8-8474F3FD7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2F3E1-9D6B-4993-A61C-7FD7C2F57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E62E-0431-4A4B-B5AC-D7253E0A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D4FB5-492B-4C1F-8FF1-A935222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89EA5-C25C-499A-A270-2D990595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7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96FA3-63D9-4DF4-86A5-5DF6B8E9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9E1B4-DDB2-4554-A2CE-D2E8C0D7A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6F53-96E9-4308-A8BD-452D1E15B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BB0C-289D-4D0D-AD82-C903B88CFB6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53B4-44D7-4C09-AD7C-372076891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4450-1731-4E0D-BAEB-54650AA7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95FC-2A49-4090-97A6-3A0A923D8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0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7D3280-78E0-4FAC-8B73-F6A91E4AC87C}"/>
              </a:ext>
            </a:extLst>
          </p:cNvPr>
          <p:cNvSpPr/>
          <p:nvPr/>
        </p:nvSpPr>
        <p:spPr>
          <a:xfrm>
            <a:off x="786384" y="841248"/>
            <a:ext cx="10863072" cy="5285232"/>
          </a:xfrm>
          <a:prstGeom prst="roundRect">
            <a:avLst>
              <a:gd name="adj" fmla="val 3172"/>
            </a:avLst>
          </a:prstGeom>
          <a:solidFill>
            <a:schemeClr val="tx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29253472-5A5C-48F7-B6B3-078DEE1E1BC8}"/>
              </a:ext>
            </a:extLst>
          </p:cNvPr>
          <p:cNvSpPr/>
          <p:nvPr/>
        </p:nvSpPr>
        <p:spPr>
          <a:xfrm>
            <a:off x="1834896" y="2286000"/>
            <a:ext cx="8522208" cy="2066544"/>
          </a:xfrm>
          <a:prstGeom prst="bevel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thao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vẽ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trước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(AutoShapes)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ảnh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(Picture)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tượng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Clip 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EFC07-C091-4CA7-9F29-3D49E0B3D65C}"/>
              </a:ext>
            </a:extLst>
          </p:cNvPr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9EBAF-737C-4D3D-B066-523FC6DAC4EC}"/>
              </a:ext>
            </a:extLst>
          </p:cNvPr>
          <p:cNvSpPr/>
          <p:nvPr/>
        </p:nvSpPr>
        <p:spPr>
          <a:xfrm>
            <a:off x="0" y="15061"/>
            <a:ext cx="12192000" cy="71645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Làm</a:t>
            </a:r>
            <a:r>
              <a:rPr lang="en-US" sz="4000" dirty="0">
                <a:solidFill>
                  <a:srgbClr val="FF0000"/>
                </a:solidFill>
              </a:rPr>
              <a:t>  </a:t>
            </a:r>
            <a:r>
              <a:rPr lang="en-US" sz="4000" dirty="0" err="1">
                <a:solidFill>
                  <a:srgbClr val="FF0000"/>
                </a:solidFill>
              </a:rPr>
              <a:t>việc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với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các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đối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tượng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6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4E78B5-4A8E-400A-AFCA-12FE194295D1}"/>
              </a:ext>
            </a:extLst>
          </p:cNvPr>
          <p:cNvSpPr/>
          <p:nvPr/>
        </p:nvSpPr>
        <p:spPr>
          <a:xfrm>
            <a:off x="649224" y="1536192"/>
            <a:ext cx="10893552" cy="5102352"/>
          </a:xfrm>
          <a:prstGeom prst="roundRect">
            <a:avLst>
              <a:gd name="adj" fmla="val 734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E476FF6-9CFD-4D62-8F1C-CC553253601D}"/>
              </a:ext>
            </a:extLst>
          </p:cNvPr>
          <p:cNvSpPr/>
          <p:nvPr/>
        </p:nvSpPr>
        <p:spPr>
          <a:xfrm>
            <a:off x="2331720" y="2154936"/>
            <a:ext cx="1078992" cy="1069848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FF99A8DC-F61A-4CE4-B02F-17988E7F1A01}"/>
              </a:ext>
            </a:extLst>
          </p:cNvPr>
          <p:cNvSpPr/>
          <p:nvPr/>
        </p:nvSpPr>
        <p:spPr>
          <a:xfrm>
            <a:off x="2103120" y="3621024"/>
            <a:ext cx="1609344" cy="1353312"/>
          </a:xfrm>
          <a:prstGeom prst="flowChartManualOperat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068DFC3B-DAC0-4C19-9059-1FE9851C36CE}"/>
              </a:ext>
            </a:extLst>
          </p:cNvPr>
          <p:cNvSpPr/>
          <p:nvPr/>
        </p:nvSpPr>
        <p:spPr>
          <a:xfrm>
            <a:off x="649224" y="2752344"/>
            <a:ext cx="1325880" cy="1563624"/>
          </a:xfrm>
          <a:prstGeom prst="star5">
            <a:avLst>
              <a:gd name="adj" fmla="val 22765"/>
              <a:gd name="hf" fmla="val 105146"/>
              <a:gd name="vf" fmla="val 11055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100EA844-7821-4439-A07F-E19EA4A1367B}"/>
              </a:ext>
            </a:extLst>
          </p:cNvPr>
          <p:cNvSpPr/>
          <p:nvPr/>
        </p:nvSpPr>
        <p:spPr>
          <a:xfrm>
            <a:off x="795528" y="5230368"/>
            <a:ext cx="2615184" cy="1188720"/>
          </a:xfrm>
          <a:prstGeom prst="doubleWave">
            <a:avLst>
              <a:gd name="adj1" fmla="val 6250"/>
              <a:gd name="adj2" fmla="val 699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F3734D6F-6D58-470E-A62F-85D7AB1FE839}"/>
              </a:ext>
            </a:extLst>
          </p:cNvPr>
          <p:cNvSpPr/>
          <p:nvPr/>
        </p:nvSpPr>
        <p:spPr>
          <a:xfrm>
            <a:off x="4663440" y="3922776"/>
            <a:ext cx="1133856" cy="749808"/>
          </a:xfrm>
          <a:prstGeom prst="notchedRightArrow">
            <a:avLst>
              <a:gd name="adj1" fmla="val 54878"/>
              <a:gd name="adj2" fmla="val 524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E9D860-B735-4B8F-9616-BAA257E9F762}"/>
              </a:ext>
            </a:extLst>
          </p:cNvPr>
          <p:cNvGrpSpPr/>
          <p:nvPr/>
        </p:nvGrpSpPr>
        <p:grpSpPr>
          <a:xfrm>
            <a:off x="6812280" y="1763252"/>
            <a:ext cx="3298694" cy="4875292"/>
            <a:chOff x="6812280" y="1763252"/>
            <a:chExt cx="3298694" cy="487529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7BE73A-F1B9-45C1-AB40-D5465DE3EE96}"/>
                </a:ext>
              </a:extLst>
            </p:cNvPr>
            <p:cNvSpPr/>
            <p:nvPr/>
          </p:nvSpPr>
          <p:spPr>
            <a:xfrm>
              <a:off x="6812280" y="5998464"/>
              <a:ext cx="2212848" cy="64008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292100" contourW="31750">
                <a:bevelT w="88900"/>
                <a:bevelB w="1416050" prst="softRound"/>
                <a:extrusionClr>
                  <a:schemeClr val="tx1">
                    <a:lumMod val="50000"/>
                  </a:schemeClr>
                </a:extrusionClr>
              </a:sp3d>
            </a:bodyPr>
            <a:lstStyle/>
            <a:p>
              <a:pPr algn="ctr"/>
              <a:endParaRPr lang="en-US"/>
            </a:p>
          </p:txBody>
        </p:sp>
        <p:sp>
          <p:nvSpPr>
            <p:cNvPr id="9" name="Flowchart: Manual Operation 8">
              <a:extLst>
                <a:ext uri="{FF2B5EF4-FFF2-40B4-BE49-F238E27FC236}">
                  <a16:creationId xmlns:a16="http://schemas.microsoft.com/office/drawing/2014/main" id="{32562F44-7097-49FE-A95B-BEF56BD589C4}"/>
                </a:ext>
              </a:extLst>
            </p:cNvPr>
            <p:cNvSpPr/>
            <p:nvPr/>
          </p:nvSpPr>
          <p:spPr>
            <a:xfrm rot="10800000">
              <a:off x="7527037" y="5276088"/>
              <a:ext cx="783334" cy="1042416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292100" contourW="31750">
                <a:bevelT w="88900"/>
                <a:bevelB w="1416050" prst="softRound"/>
                <a:extrusionClr>
                  <a:schemeClr val="tx1">
                    <a:lumMod val="50000"/>
                  </a:schemeClr>
                </a:extrusionClr>
              </a:sp3d>
            </a:bodyPr>
            <a:lstStyle/>
            <a:p>
              <a:pPr algn="ctr"/>
              <a:endParaRPr lang="en-US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8C13D773-495E-48E8-8794-C9A7D421DB0A}"/>
                </a:ext>
              </a:extLst>
            </p:cNvPr>
            <p:cNvSpPr/>
            <p:nvPr/>
          </p:nvSpPr>
          <p:spPr>
            <a:xfrm rot="16200000">
              <a:off x="5871964" y="3612632"/>
              <a:ext cx="4093479" cy="394720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292100" contourW="31750">
                <a:bevelT w="88900"/>
                <a:bevelB w="1416050" prst="softRound"/>
                <a:extrusionClr>
                  <a:schemeClr val="tx1">
                    <a:lumMod val="50000"/>
                  </a:schemeClr>
                </a:extrusionClr>
              </a:sp3d>
            </a:bodyPr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D8D94EF-B0FB-43CB-AE77-4EE3705AC0B3}"/>
                </a:ext>
              </a:extLst>
            </p:cNvPr>
            <p:cNvSpPr/>
            <p:nvPr/>
          </p:nvSpPr>
          <p:spPr>
            <a:xfrm>
              <a:off x="7818119" y="2098548"/>
              <a:ext cx="201168" cy="22402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292100" contourW="31750">
                <a:bevelT w="88900"/>
                <a:bevelB w="1416050" prst="softRound"/>
                <a:extrusionClr>
                  <a:schemeClr val="tx1">
                    <a:lumMod val="50000"/>
                  </a:schemeClr>
                </a:extrusionClr>
              </a:sp3d>
            </a:bodyPr>
            <a:lstStyle/>
            <a:p>
              <a:pPr algn="ctr"/>
              <a:endParaRPr lang="en-US"/>
            </a:p>
          </p:txBody>
        </p:sp>
        <p:sp>
          <p:nvSpPr>
            <p:cNvPr id="12" name="Double Wave 11">
              <a:extLst>
                <a:ext uri="{FF2B5EF4-FFF2-40B4-BE49-F238E27FC236}">
                  <a16:creationId xmlns:a16="http://schemas.microsoft.com/office/drawing/2014/main" id="{09402BB2-12C8-4428-83A0-3A6D0CA7E301}"/>
                </a:ext>
              </a:extLst>
            </p:cNvPr>
            <p:cNvSpPr/>
            <p:nvPr/>
          </p:nvSpPr>
          <p:spPr>
            <a:xfrm>
              <a:off x="8019287" y="2322576"/>
              <a:ext cx="2091687" cy="1152144"/>
            </a:xfrm>
            <a:prstGeom prst="doubleWav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292100" contourW="31750">
                <a:bevelT w="88900"/>
                <a:bevelB w="1416050" prst="softRound"/>
                <a:extrusionClr>
                  <a:schemeClr val="tx1">
                    <a:lumMod val="50000"/>
                  </a:schemeClr>
                </a:extrusionClr>
              </a:sp3d>
            </a:bodyPr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A15B6DC3-AB1D-47D1-AB59-5551183DB5D8}"/>
                </a:ext>
              </a:extLst>
            </p:cNvPr>
            <p:cNvSpPr/>
            <p:nvPr/>
          </p:nvSpPr>
          <p:spPr>
            <a:xfrm>
              <a:off x="8623177" y="2555748"/>
              <a:ext cx="749808" cy="676656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292100" contourW="31750">
                <a:bevelT w="88900"/>
                <a:bevelB w="1416050" prst="softRound"/>
                <a:extrusionClr>
                  <a:schemeClr val="tx1">
                    <a:lumMod val="50000"/>
                  </a:schemeClr>
                </a:extrusionClr>
              </a:sp3d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3ECFC-440B-4DBD-9A49-9D8853BF2433}"/>
              </a:ext>
            </a:extLst>
          </p:cNvPr>
          <p:cNvSpPr/>
          <p:nvPr/>
        </p:nvSpPr>
        <p:spPr>
          <a:xfrm>
            <a:off x="0" y="-27432"/>
            <a:ext cx="12192000" cy="804672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rgbClr val="00B050"/>
                </a:solidFill>
              </a:rPr>
              <a:t>Làm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 err="1">
                <a:solidFill>
                  <a:srgbClr val="00B050"/>
                </a:solidFill>
              </a:rPr>
              <a:t>việc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 err="1">
                <a:solidFill>
                  <a:srgbClr val="00B050"/>
                </a:solidFill>
              </a:rPr>
              <a:t>với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 err="1">
                <a:solidFill>
                  <a:srgbClr val="00B050"/>
                </a:solidFill>
              </a:rPr>
              <a:t>các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 err="1">
                <a:solidFill>
                  <a:srgbClr val="00B050"/>
                </a:solidFill>
              </a:rPr>
              <a:t>đối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 err="1">
                <a:solidFill>
                  <a:srgbClr val="00B050"/>
                </a:solidFill>
              </a:rPr>
              <a:t>tượng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05</dc:creator>
  <cp:lastModifiedBy>Hoc Vien 05</cp:lastModifiedBy>
  <cp:revision>1</cp:revision>
  <dcterms:created xsi:type="dcterms:W3CDTF">2023-08-27T03:57:21Z</dcterms:created>
  <dcterms:modified xsi:type="dcterms:W3CDTF">2023-08-27T04:46:07Z</dcterms:modified>
</cp:coreProperties>
</file>