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42" d="100"/>
          <a:sy n="42" d="100"/>
        </p:scale>
        <p:origin x="233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38E3-1512-4E82-B831-5AC0B7C5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88300-ACAA-46AA-AAED-9313BAA0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D9EF-E0AE-4729-841C-1A20DE94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1971-AAA3-4BE8-8A03-9608D8A7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D1EF-AD29-49A8-AB20-28428F4A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04D2-73B4-448B-B64C-64538F38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BA83-C7E2-4F63-85C3-6E03BB5D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A047-9575-48E9-90C7-62F34E03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745B-42D3-4C30-AAB7-B47EFADF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CF6B-E2EB-43C8-8368-A9E9A9CB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EC11B-5916-405D-A930-26946978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A7A2-73C5-440B-BA55-E87EDF20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A7A3-6CF0-4E9A-92F0-7C4A6AA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A3F1-7594-4484-A54A-9A1F8249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CDE0-5B1C-41AE-8CB2-49FC029C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A6C6-EE1D-4706-ACAC-CE3C9A3D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5881-AFD9-4D81-AB6D-86CC19B9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9846-07C7-4A1D-A47D-51C2AA55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2763-116B-4596-A633-A8ECB0B1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0524-8A38-4D61-A7D1-496D35C0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E7A0-B22B-4484-B77A-D4D94489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E97F2-F35B-444C-A0FE-AF2464A9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D5FD-1A4C-42F5-8ECA-472C4607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5F25-395D-4CA0-B835-66C30E77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F28B-310B-4D1E-9D82-3C3447E1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9A09-B88C-4845-B7BF-39D0CF73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199C-8E30-4375-9379-055020A25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8BA33-9531-4B80-ACF4-CB278827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EBEAC-7DEE-4054-BDAC-70AB063A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0162E-FF5F-4210-9A39-41D2889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E767D-116B-4281-A191-538FBC37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2C6-1631-43BE-9692-1119549F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8E30-2C74-4BC5-ADB7-F42F1EBB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4F4F-598B-4EC0-9F41-9EC98633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64FA-5046-4729-BCFA-229F35B50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D9D36-593C-4AF8-A17B-F3DA857E3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B5A94-5811-4A57-A439-F60ADBF9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9EB8-925E-464B-9B18-950D7D61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16F9C-BC8D-44C1-BA0F-85E550B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DA1-BE03-4B8D-B17E-420C2B5E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F1CF-1807-4EAC-B59E-F7DC70F2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943BD-B660-40C6-B6B2-81CCAC5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6A5DA-BC52-48AC-B4DD-CC7BFD7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D5DFF-4BD4-489C-99E1-34BD1DC6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57B25-F5FD-42C8-BB7C-AA053641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4216-E7DE-44ED-BBB3-FB9D12AF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309D-D4D4-4DD4-8AE8-AF16BE69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63DF-BD0E-4709-BF64-E709102F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7AB2-16A4-431E-BCFD-D541E55F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59341-3820-4D00-81E7-0E66832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8D376-F68D-40FE-8054-F2444033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6C3C-E1D7-40CD-8111-003DBDC5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3D9D-440D-477F-A8A4-C404DB48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F37A7-44A2-4F07-8B0A-D20AEFE73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192C1-83C1-4CF6-BE4C-5581EFE8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3414-895E-45D5-9999-29F432A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2E803-C0B1-442E-941E-1AA8927F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89BE-CD79-423E-A307-3683FEA3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630DE-6EFD-49F1-91E6-542FA599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17A0-03BF-4E06-956A-8FC9BE84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A578-EBB1-4628-9D12-81CB33EC4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A06C-4284-47C3-A158-550F303A2C8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91050-BB1C-44BB-A0AA-C782C09BB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D808-A8B9-4905-ABB4-81721A84F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0A75-D269-4DAC-BDC4-8EE8FFE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138442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A0BA-A374-4D12-9A2E-9779F98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10668001" cy="66821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1B5D5CD-68B3-47AA-B9EE-B4C6BA89B0D2}"/>
              </a:ext>
            </a:extLst>
          </p:cNvPr>
          <p:cNvSpPr/>
          <p:nvPr/>
        </p:nvSpPr>
        <p:spPr>
          <a:xfrm>
            <a:off x="2547499" y="971104"/>
            <a:ext cx="2333768" cy="2036142"/>
          </a:xfrm>
          <a:prstGeom prst="star5">
            <a:avLst>
              <a:gd name="adj" fmla="val 30011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A5D95-114E-48E9-8B0E-F7BF4A0A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7924"/>
            <a:ext cx="10131188" cy="7008912"/>
          </a:xfr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00" stA="0" dist="127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Agency FB" panose="020B0503020202020204" pitchFamily="34" charset="0"/>
              </a:rPr>
              <a:t>TET VUI 2012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Phao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 no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Banh </a:t>
            </a: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chung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, banh </a:t>
            </a: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giay</a:t>
            </a:r>
            <a:endParaRPr lang="en-US" sz="2800" b="1" dirty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Li xi </a:t>
            </a: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dau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nam</a:t>
            </a:r>
            <a:endParaRPr lang="en-US" sz="2800" b="1" dirty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Chuc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xuan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gency FB" panose="020B0503020202020204" pitchFamily="34" charset="0"/>
              </a:rPr>
              <a:t>nguoi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 than, ban be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73DBF-0E96-4D25-AAF8-BE663D94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0734" y="1192404"/>
            <a:ext cx="2722266" cy="36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:push dir="u"/>
      </p:transition>
    </mc:Choice>
    <mc:Fallback>
      <p:transition spd="slow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A0BA-A374-4D12-9A2E-9779F98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6821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EBF5C-3D6B-4849-BE45-498231472ED7}"/>
              </a:ext>
            </a:extLst>
          </p:cNvPr>
          <p:cNvSpPr/>
          <p:nvPr/>
        </p:nvSpPr>
        <p:spPr>
          <a:xfrm>
            <a:off x="3985146" y="668741"/>
            <a:ext cx="3725839" cy="682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F192F-2A3C-4DAC-B98E-2DABDD91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5941" y="1774210"/>
            <a:ext cx="2079009" cy="252537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2A5D95-114E-48E9-8B0E-F7BF4A0A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682152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TET  VUI  2012</a:t>
            </a:r>
          </a:p>
          <a:p>
            <a:pPr marL="2347913" indent="-2347913" algn="l"/>
            <a:endParaRPr lang="en-US" sz="2800" b="1" dirty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pPr marL="2224088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Táo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quân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chầu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trời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2224088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Hái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lộc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đầu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xuân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2224088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Xin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xăm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cho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cả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n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ăm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1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:push dir="u"/>
      </p:transition>
    </mc:Choice>
    <mc:Fallback>
      <p:transition spd="slow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03</dc:creator>
  <cp:lastModifiedBy>Hoc Vien 03</cp:lastModifiedBy>
  <cp:revision>2</cp:revision>
  <dcterms:created xsi:type="dcterms:W3CDTF">2023-08-27T03:11:41Z</dcterms:created>
  <dcterms:modified xsi:type="dcterms:W3CDTF">2023-08-27T04:44:17Z</dcterms:modified>
</cp:coreProperties>
</file>