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5F23C3-643C-4AF8-A09F-0A830B771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F93AB2-7493-4592-9481-B083A5A0F8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4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35419-EFED-4E05-A3A0-AC9D26DC06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19C2F3-9829-4B38-8827-64995840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4780"/>
            <a:ext cx="10058400" cy="3854314"/>
          </a:xfrm>
        </p:spPr>
        <p:txBody>
          <a:bodyPr>
            <a:normAutofit/>
          </a:bodyPr>
          <a:lstStyle/>
          <a:p>
            <a:pPr marL="2476500" indent="0">
              <a:buNone/>
            </a:pPr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B8E7A-B4A7-4BEC-A556-E53520900DEB}"/>
              </a:ext>
            </a:extLst>
          </p:cNvPr>
          <p:cNvSpPr/>
          <p:nvPr/>
        </p:nvSpPr>
        <p:spPr>
          <a:xfrm>
            <a:off x="2765452" y="178229"/>
            <a:ext cx="6722056" cy="132343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8000" b="1" cap="none" spc="0" err="1">
                <a:ln w="10160">
                  <a:solidFill>
                    <a:srgbClr val="92D050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Truyện</a:t>
            </a:r>
            <a:r>
              <a:rPr lang="en-US" sz="8000" b="1" cap="none" spc="0">
                <a:ln w="10160">
                  <a:solidFill>
                    <a:srgbClr val="92D050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8000" b="1" cap="none" spc="0" err="1">
                <a:ln w="10160">
                  <a:solidFill>
                    <a:srgbClr val="92D050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cổ</a:t>
            </a:r>
            <a:r>
              <a:rPr lang="en-US" sz="8000" b="1" cap="none" spc="0">
                <a:ln w="10160">
                  <a:solidFill>
                    <a:srgbClr val="92D050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tích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56DE4-78B3-40A6-A604-575BCC0E87F4}"/>
              </a:ext>
            </a:extLst>
          </p:cNvPr>
          <p:cNvSpPr/>
          <p:nvPr/>
        </p:nvSpPr>
        <p:spPr>
          <a:xfrm>
            <a:off x="819258" y="2136338"/>
            <a:ext cx="737714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566988" indent="-90488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5400" b="1" i="1" cap="none" spc="50">
                <a:ln w="9525" cmpd="sng">
                  <a:solidFill>
                    <a:srgbClr val="0070C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VIỆT NAM</a:t>
            </a:r>
          </a:p>
          <a:p>
            <a:pPr marL="2566988" indent="-90488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5400" b="1" cap="none" spc="50">
                <a:ln w="9525" cmpd="sng">
                  <a:solidFill>
                    <a:srgbClr val="0070C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Truyện cổ Grim</a:t>
            </a:r>
          </a:p>
          <a:p>
            <a:pPr marL="2566988" indent="-90488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5400" b="1" cap="none" spc="50">
                <a:ln w="9525" cmpd="sng">
                  <a:solidFill>
                    <a:srgbClr val="0070C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377483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B93D-A44F-459B-A81F-E17AF5BB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52" y="286604"/>
            <a:ext cx="9840228" cy="1264082"/>
          </a:xfrm>
        </p:spPr>
        <p:txBody>
          <a:bodyPr>
            <a:normAutofit/>
          </a:bodyPr>
          <a:lstStyle/>
          <a:p>
            <a:pPr algn="ctr"/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A169-8529-4C74-95E9-26DEE570D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1845735"/>
            <a:ext cx="4867175" cy="40233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  <a:p>
            <a:endParaRPr lang="en-US"/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/>
              <a:t>Chú thỏ tinh khôn 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/>
              <a:t>Anh chàng nghèo khổ 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/>
              <a:t>Nàng ngón út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/>
              <a:t>…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002-3A55-4056-A364-5D8618EDA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  <a:p>
            <a:endParaRPr lang="en-US"/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/>
              <a:t>Cô bé quàng khăn đỏ 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/>
              <a:t>Ba anh em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/>
              <a:t>Chim sơn ca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/>
              <a:t>…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DBC23-79B1-4D67-9F51-CBBC7397B70C}"/>
              </a:ext>
            </a:extLst>
          </p:cNvPr>
          <p:cNvSpPr/>
          <p:nvPr/>
        </p:nvSpPr>
        <p:spPr>
          <a:xfrm>
            <a:off x="1315452" y="227246"/>
            <a:ext cx="10347158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8000" b="1" cap="none" spc="0">
                <a:ln w="10160">
                  <a:solidFill>
                    <a:srgbClr val="0070C0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Truyện cổ tích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5B2DD-E1C3-4857-91A4-6F6BCB9CBDD1}"/>
              </a:ext>
            </a:extLst>
          </p:cNvPr>
          <p:cNvSpPr/>
          <p:nvPr/>
        </p:nvSpPr>
        <p:spPr>
          <a:xfrm>
            <a:off x="1845575" y="1659060"/>
            <a:ext cx="21704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Việt Nam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84F4A-8A00-4C8E-BD28-0FC948D2A612}"/>
              </a:ext>
            </a:extLst>
          </p:cNvPr>
          <p:cNvSpPr/>
          <p:nvPr/>
        </p:nvSpPr>
        <p:spPr>
          <a:xfrm>
            <a:off x="7108931" y="1723816"/>
            <a:ext cx="3155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Truyện cổ tích</a:t>
            </a:r>
          </a:p>
        </p:txBody>
      </p:sp>
    </p:spTree>
    <p:extLst>
      <p:ext uri="{BB962C8B-B14F-4D97-AF65-F5344CB8AC3E}">
        <p14:creationId xmlns:p14="http://schemas.microsoft.com/office/powerpoint/2010/main" val="21578448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44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01</dc:creator>
  <cp:lastModifiedBy>Hoc Vien 01</cp:lastModifiedBy>
  <cp:revision>2</cp:revision>
  <dcterms:created xsi:type="dcterms:W3CDTF">2023-10-22T08:54:39Z</dcterms:created>
  <dcterms:modified xsi:type="dcterms:W3CDTF">2023-10-22T09:26:10Z</dcterms:modified>
</cp:coreProperties>
</file>