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40E6-68DB-42C1-B710-4F342B582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8EF70-FB24-46D7-ACE4-565F6704C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7C868-6A10-42A4-9E65-381ADFCE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8EE-52F4-429F-8F32-BCFAAB59EF3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61EA1-E2E7-4D85-BC82-5EC9706A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6BC4-CB59-4AED-8A6D-1C577741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9B6-4CE4-4BA4-B0B4-5531A7B0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7237-CBFA-4BF2-B681-FA8F8023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DD1B0-E7AF-4F6D-86DE-6FA17423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475E-2503-4DEB-AD18-FB31A6C9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8EE-52F4-429F-8F32-BCFAAB59EF3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E00A-C008-465D-A88C-721083C3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9115-0750-4EAE-A6C1-20E6FFFD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9B6-4CE4-4BA4-B0B4-5531A7B0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238AB-4BEA-480E-A910-68B360A8A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DC621-2218-4C01-8FD8-2D72BB4D8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3339-011A-4B85-A228-A7D1E686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8EE-52F4-429F-8F32-BCFAAB59EF3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1CD3-3011-4B28-957D-CB590B90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7C80-B0BC-4EDC-8FAF-1B2461EC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9B6-4CE4-4BA4-B0B4-5531A7B0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3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A59C-A52F-47D7-AAFE-65654DB7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BB6E-D6A2-4300-8D41-FACA1088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110BC-8707-4D3B-B13D-3E51659B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8EE-52F4-429F-8F32-BCFAAB59EF3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00A0-259E-4F48-AEA9-615AE4C8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62CC-EC05-4B18-BE59-70144DC3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9B6-4CE4-4BA4-B0B4-5531A7B0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8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DB3B-29E8-4504-9D42-F9D8E626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5ADB3-8668-44FF-8CAB-74A40493F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6E36-5010-4F71-93D0-1DFF253D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8EE-52F4-429F-8F32-BCFAAB59EF3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1EF13-2478-4268-9345-CFE1F4C3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F8A2-83F2-47D1-BA41-541D2037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9B6-4CE4-4BA4-B0B4-5531A7B0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FF84-44EA-4D84-AFC4-16DFEF48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506-ECCC-4083-B639-938854524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8E01B-F377-4283-85FE-E2966E9CF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D58EA-66C1-494E-AD2A-633EB3ED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8EE-52F4-429F-8F32-BCFAAB59EF3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8C9B-3B6E-48FC-AC0E-5083AF0D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AA65B-7C75-43AB-A00D-1BB65F86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9B6-4CE4-4BA4-B0B4-5531A7B0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BCE9-D33A-46B8-A8CC-E86C6544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1683B-1EA7-4A6A-88D6-FAED3AF6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5374-57CE-480A-B253-803F125B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3AE0A-2CCD-4B0A-98B2-2D753BECD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EC56E-1E17-4DDB-AA6A-C7707E1F2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DA1A0-6CD5-4D26-AE19-36F1F44F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8EE-52F4-429F-8F32-BCFAAB59EF3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F9AA-F2BA-47F0-A649-DA7753BA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1B5B9-FC80-4AA1-B843-F47AF857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9B6-4CE4-4BA4-B0B4-5531A7B0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0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FDC8-FDF9-4D92-B24D-9DF8CCE8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75BAB-29C4-4FE7-8858-94374A51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8EE-52F4-429F-8F32-BCFAAB59EF3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3EE54-3CDD-4A75-B5FA-B3323C6B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72D1F-F677-48EC-A10C-3E02AEF3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9B6-4CE4-4BA4-B0B4-5531A7B0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80D04-5DD6-46A3-AA80-C1D86511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8EE-52F4-429F-8F32-BCFAAB59EF3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BCD13-6585-4EC3-9675-6FFD8D54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80A2-E002-4B01-8AC2-1F9B7A82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9B6-4CE4-4BA4-B0B4-5531A7B0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6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D864-E66F-402A-BB1C-8993B8BE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23E0-A3DE-4A42-BFC8-F3876BC1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1CD67-34A7-470A-AA8D-A2E5B9CD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4E2FF-0C75-4AC1-85A8-D979CD21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8EE-52F4-429F-8F32-BCFAAB59EF3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B5E52-DA98-43F6-8121-549A7B8C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9EEFB-07AA-4D85-8B38-2905BDC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9B6-4CE4-4BA4-B0B4-5531A7B0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1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CAAB-1D6F-4610-84E2-7E648F65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797A5-30F3-417C-9172-A8CEC2F07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5BFF9-1D93-4743-846F-E7243AFB4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4DFD8-3D86-4C82-8AC9-8D627562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88EE-52F4-429F-8F32-BCFAAB59EF3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5556B-6FC7-47AD-8138-91048241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48ACC-5338-4BD0-84D0-68724D30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49B6-4CE4-4BA4-B0B4-5531A7B0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5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73D0A-BBD1-4822-84F0-49F481DA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35BBC-FF2B-4DC9-9835-9F39CF56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775A-C21B-4BBD-89A3-7E0DC7D63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88EE-52F4-429F-8F32-BCFAAB59EF3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DE04-A757-4646-9C6F-C95D2972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84718-A2AC-4D38-A6E5-0A5824144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849B6-4CE4-4BA4-B0B4-5531A7B05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9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htran.blogspot.com/2014/01/mung-xuan-moi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uocdantoc.vn/benh/dau-da-day-nen-an-chao-g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88A1-8D97-4227-B496-A7A245A0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6099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sz="6000" b="1">
                <a:solidFill>
                  <a:srgbClr val="7030A0"/>
                </a:solidFill>
                <a:effectLst>
                  <a:outerShdw algn="tl">
                    <a:srgbClr val="000000">
                      <a:alpha val="51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TẾT VUI 2012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AD8983A-8068-43C6-B614-534D0035CEA8}"/>
              </a:ext>
            </a:extLst>
          </p:cNvPr>
          <p:cNvSpPr/>
          <p:nvPr/>
        </p:nvSpPr>
        <p:spPr>
          <a:xfrm>
            <a:off x="1237130" y="1299601"/>
            <a:ext cx="2971800" cy="2796989"/>
          </a:xfrm>
          <a:prstGeom prst="star5">
            <a:avLst>
              <a:gd name="adj" fmla="val 28230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8907-E60B-4580-8449-DB34E700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>
                <a:solidFill>
                  <a:schemeClr val="accent1"/>
                </a:solidFill>
              </a:rPr>
              <a:t>Pháo</a:t>
            </a:r>
            <a:r>
              <a:rPr lang="en-US" b="1">
                <a:solidFill>
                  <a:schemeClr val="accent1"/>
                </a:solidFill>
              </a:rPr>
              <a:t> </a:t>
            </a:r>
            <a:r>
              <a:rPr lang="en-US" b="1" err="1">
                <a:solidFill>
                  <a:schemeClr val="accent1"/>
                </a:solidFill>
              </a:rPr>
              <a:t>nổ</a:t>
            </a:r>
            <a:r>
              <a:rPr lang="en-US" b="1">
                <a:solidFill>
                  <a:schemeClr val="accent1"/>
                </a:solidFill>
              </a:rPr>
              <a:t> </a:t>
            </a:r>
          </a:p>
          <a:p>
            <a:r>
              <a:rPr lang="en-US" b="1">
                <a:solidFill>
                  <a:schemeClr val="accent1"/>
                </a:solidFill>
              </a:rPr>
              <a:t>Bánh chưng, bánh giầy </a:t>
            </a:r>
          </a:p>
          <a:p>
            <a:r>
              <a:rPr lang="en-US" b="1">
                <a:solidFill>
                  <a:schemeClr val="accent1"/>
                </a:solidFill>
              </a:rPr>
              <a:t>Lì xì đầ năm </a:t>
            </a:r>
          </a:p>
          <a:p>
            <a:r>
              <a:rPr lang="en-US" b="1">
                <a:solidFill>
                  <a:schemeClr val="accent1"/>
                </a:solidFill>
              </a:rPr>
              <a:t>Chúc Xuân người thân, bạn bè.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8C072-7E20-4B4B-9B3D-674E54BE4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78786" y="1804437"/>
            <a:ext cx="3268826" cy="4141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5023D-F284-4D90-9466-B9A9581A163C}"/>
              </a:ext>
            </a:extLst>
          </p:cNvPr>
          <p:cNvSpPr txBox="1"/>
          <p:nvPr/>
        </p:nvSpPr>
        <p:spPr>
          <a:xfrm>
            <a:off x="7878786" y="6050532"/>
            <a:ext cx="3268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htran.blogspot.com/2014/01/mung-xuan-moi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2494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1B1C-970D-4099-A6D9-1331EF08F27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8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TẾT VUI 2012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543831-3212-459F-B0E2-012D47F83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9835" y="1825625"/>
            <a:ext cx="4625009" cy="49895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32F60-1693-4D3D-B1BF-5F9A59069B23}"/>
              </a:ext>
            </a:extLst>
          </p:cNvPr>
          <p:cNvSpPr txBox="1"/>
          <p:nvPr/>
        </p:nvSpPr>
        <p:spPr>
          <a:xfrm>
            <a:off x="2113721" y="6858000"/>
            <a:ext cx="4625009" cy="230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thuocdantoc.vn/benh/dau-da-day-nen-an-chao-gi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B0BB-ED88-416F-B2BB-48F481FA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</a:rPr>
              <a:t>Táo quân chầu trời</a:t>
            </a:r>
          </a:p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</a:rPr>
              <a:t>Hái lộc đầu xuân </a:t>
            </a:r>
          </a:p>
          <a:p>
            <a:r>
              <a:rPr lang="en-US" sz="4000" b="1">
                <a:solidFill>
                  <a:schemeClr val="accent5">
                    <a:lumMod val="50000"/>
                  </a:schemeClr>
                </a:solidFill>
              </a:rPr>
              <a:t>Xin xăm cho cả năm </a:t>
            </a:r>
          </a:p>
        </p:txBody>
      </p:sp>
    </p:spTree>
    <p:extLst>
      <p:ext uri="{BB962C8B-B14F-4D97-AF65-F5344CB8AC3E}">
        <p14:creationId xmlns:p14="http://schemas.microsoft.com/office/powerpoint/2010/main" val="1582647936"/>
      </p:ext>
    </p:extLst>
  </p:cSld>
  <p:clrMapOvr>
    <a:masterClrMapping/>
  </p:clrMapOvr>
  <p:transition spd="slow" advTm="2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TẾT VUI 2012</vt:lpstr>
      <vt:lpstr>TẾT VUI 2012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TẾT VUI 2012</dc:title>
  <dc:creator>Hoc Vien 01</dc:creator>
  <cp:lastModifiedBy>Hoc Vien 01</cp:lastModifiedBy>
  <cp:revision>1</cp:revision>
  <dcterms:created xsi:type="dcterms:W3CDTF">2023-08-27T03:05:30Z</dcterms:created>
  <dcterms:modified xsi:type="dcterms:W3CDTF">2023-08-27T03:50:37Z</dcterms:modified>
</cp:coreProperties>
</file>