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3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86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5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322A-6FDF-45E8-BB65-D9B2403D870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DAB550-B09B-47ED-AADF-FF717B737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9EB4-3C7E-4BEE-82E8-ED5B863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solidFill>
                  <a:srgbClr val="FF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Làm việc với các đối tượng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3ECF7A-F81D-4025-8CE4-F4F2852BFBB9}"/>
              </a:ext>
            </a:extLst>
          </p:cNvPr>
          <p:cNvSpPr/>
          <p:nvPr/>
        </p:nvSpPr>
        <p:spPr>
          <a:xfrm>
            <a:off x="172528" y="1242204"/>
            <a:ext cx="11731925" cy="5469147"/>
          </a:xfrm>
          <a:prstGeom prst="roundRect">
            <a:avLst>
              <a:gd name="adj" fmla="val 8725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7E001AB6-E6D4-4944-8997-0926F33D4CF1}"/>
              </a:ext>
            </a:extLst>
          </p:cNvPr>
          <p:cNvSpPr/>
          <p:nvPr/>
        </p:nvSpPr>
        <p:spPr>
          <a:xfrm>
            <a:off x="1433384" y="2072639"/>
            <a:ext cx="8828216" cy="2966721"/>
          </a:xfrm>
          <a:prstGeom prst="bevel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Tạo các đối tượng, thao tác với các đối tượng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Làm việc với các đối tượng Vẽ cho trước (Autoshapes)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Làm việc với các đối tượng hình ảnh (Picture)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Làm việc với các đối tượng Clip Art. </a:t>
            </a:r>
          </a:p>
        </p:txBody>
      </p:sp>
    </p:spTree>
    <p:extLst>
      <p:ext uri="{BB962C8B-B14F-4D97-AF65-F5344CB8AC3E}">
        <p14:creationId xmlns:p14="http://schemas.microsoft.com/office/powerpoint/2010/main" val="1074463475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ED18BB-C764-4B0E-B0F0-2285D579375A}"/>
              </a:ext>
            </a:extLst>
          </p:cNvPr>
          <p:cNvSpPr/>
          <p:nvPr/>
        </p:nvSpPr>
        <p:spPr>
          <a:xfrm>
            <a:off x="1095740" y="619760"/>
            <a:ext cx="8208741" cy="7924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92D050"/>
                </a:solidFill>
              </a:rPr>
              <a:t>Làm việc với các đối tượng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D1A75-7892-41B7-AD37-B263AE0FC1CF}"/>
              </a:ext>
            </a:extLst>
          </p:cNvPr>
          <p:cNvSpPr/>
          <p:nvPr/>
        </p:nvSpPr>
        <p:spPr>
          <a:xfrm>
            <a:off x="0" y="1412240"/>
            <a:ext cx="11665527" cy="54032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7B6B930-0FDD-4031-BD1C-F292FD40CD51}"/>
              </a:ext>
            </a:extLst>
          </p:cNvPr>
          <p:cNvSpPr/>
          <p:nvPr/>
        </p:nvSpPr>
        <p:spPr>
          <a:xfrm>
            <a:off x="229216" y="2797926"/>
            <a:ext cx="1690255" cy="1697182"/>
          </a:xfrm>
          <a:prstGeom prst="star5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5F638-608D-4CA1-A9E7-C51336D2AF3F}"/>
              </a:ext>
            </a:extLst>
          </p:cNvPr>
          <p:cNvSpPr/>
          <p:nvPr/>
        </p:nvSpPr>
        <p:spPr>
          <a:xfrm>
            <a:off x="2148687" y="2292695"/>
            <a:ext cx="1690254" cy="1159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3F0148D4-CC15-4135-A626-5931B4CC8645}"/>
              </a:ext>
            </a:extLst>
          </p:cNvPr>
          <p:cNvSpPr/>
          <p:nvPr/>
        </p:nvSpPr>
        <p:spPr>
          <a:xfrm>
            <a:off x="1919471" y="3682306"/>
            <a:ext cx="1690255" cy="1446877"/>
          </a:xfrm>
          <a:prstGeom prst="flowChartManualOperati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16810C5F-3F2A-4D70-A50B-DA0FCDA65C1F}"/>
              </a:ext>
            </a:extLst>
          </p:cNvPr>
          <p:cNvSpPr/>
          <p:nvPr/>
        </p:nvSpPr>
        <p:spPr>
          <a:xfrm>
            <a:off x="250613" y="5327424"/>
            <a:ext cx="2743201" cy="1302327"/>
          </a:xfrm>
          <a:prstGeom prst="doubleWav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6CE5BD82-4417-4D7F-AAB3-B0ECC17868EA}"/>
              </a:ext>
            </a:extLst>
          </p:cNvPr>
          <p:cNvSpPr/>
          <p:nvPr/>
        </p:nvSpPr>
        <p:spPr>
          <a:xfrm>
            <a:off x="4142508" y="3820043"/>
            <a:ext cx="1690255" cy="1092425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A035A-DB27-4BDE-9ECF-795A9B5F1E85}"/>
              </a:ext>
            </a:extLst>
          </p:cNvPr>
          <p:cNvSpPr/>
          <p:nvPr/>
        </p:nvSpPr>
        <p:spPr>
          <a:xfrm>
            <a:off x="358712" y="1599565"/>
            <a:ext cx="4053016" cy="48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Thao tác trên đối tượng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DCC87-68DC-4695-9F59-BEF15645A581}"/>
              </a:ext>
            </a:extLst>
          </p:cNvPr>
          <p:cNvGrpSpPr/>
          <p:nvPr/>
        </p:nvGrpSpPr>
        <p:grpSpPr>
          <a:xfrm>
            <a:off x="7877870" y="2286941"/>
            <a:ext cx="2853221" cy="4158627"/>
            <a:chOff x="7933038" y="2471124"/>
            <a:chExt cx="2853221" cy="415862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FC15E9-1087-46DE-97E7-792F58421C62}"/>
                </a:ext>
              </a:extLst>
            </p:cNvPr>
            <p:cNvGrpSpPr/>
            <p:nvPr/>
          </p:nvGrpSpPr>
          <p:grpSpPr>
            <a:xfrm>
              <a:off x="7933038" y="2471124"/>
              <a:ext cx="2853221" cy="4158627"/>
              <a:chOff x="7933038" y="2471124"/>
              <a:chExt cx="2853221" cy="4158627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E872E93-1FC3-4932-9BD7-5386D5E31B37}"/>
                  </a:ext>
                </a:extLst>
              </p:cNvPr>
              <p:cNvSpPr/>
              <p:nvPr/>
            </p:nvSpPr>
            <p:spPr>
              <a:xfrm>
                <a:off x="7933038" y="5978587"/>
                <a:ext cx="2323070" cy="65116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9FB99A1-906E-48CD-AA53-FC7C8053971E}"/>
                  </a:ext>
                </a:extLst>
              </p:cNvPr>
              <p:cNvGrpSpPr/>
              <p:nvPr/>
            </p:nvGrpSpPr>
            <p:grpSpPr>
              <a:xfrm>
                <a:off x="8699156" y="2471124"/>
                <a:ext cx="2087103" cy="3723555"/>
                <a:chOff x="8699156" y="2471124"/>
                <a:chExt cx="2087103" cy="3723555"/>
              </a:xfrm>
            </p:grpSpPr>
            <p:sp>
              <p:nvSpPr>
                <p:cNvPr id="20" name="Trapezoid 19">
                  <a:extLst>
                    <a:ext uri="{FF2B5EF4-FFF2-40B4-BE49-F238E27FC236}">
                      <a16:creationId xmlns:a16="http://schemas.microsoft.com/office/drawing/2014/main" id="{07E84488-9290-42BB-BBDE-6323129D966C}"/>
                    </a:ext>
                  </a:extLst>
                </p:cNvPr>
                <p:cNvSpPr/>
                <p:nvPr/>
              </p:nvSpPr>
              <p:spPr>
                <a:xfrm>
                  <a:off x="8699156" y="5180170"/>
                  <a:ext cx="790833" cy="1014509"/>
                </a:xfrm>
                <a:prstGeom prst="trapezoid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2677DDC-5AD1-4C2E-8A16-133ECDD89173}"/>
                    </a:ext>
                  </a:extLst>
                </p:cNvPr>
                <p:cNvSpPr/>
                <p:nvPr/>
              </p:nvSpPr>
              <p:spPr>
                <a:xfrm>
                  <a:off x="9003514" y="2699373"/>
                  <a:ext cx="91848" cy="25937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3811293-6ECB-47BF-AA7F-1A86BDC2164C}"/>
                    </a:ext>
                  </a:extLst>
                </p:cNvPr>
                <p:cNvSpPr/>
                <p:nvPr/>
              </p:nvSpPr>
              <p:spPr>
                <a:xfrm>
                  <a:off x="8965167" y="2471124"/>
                  <a:ext cx="229215" cy="2237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Double Wave 22">
                  <a:extLst>
                    <a:ext uri="{FF2B5EF4-FFF2-40B4-BE49-F238E27FC236}">
                      <a16:creationId xmlns:a16="http://schemas.microsoft.com/office/drawing/2014/main" id="{E1EEEBA0-F3E3-4407-BF94-20756F75676D}"/>
                    </a:ext>
                  </a:extLst>
                </p:cNvPr>
                <p:cNvSpPr/>
                <p:nvPr/>
              </p:nvSpPr>
              <p:spPr>
                <a:xfrm>
                  <a:off x="9079774" y="2656038"/>
                  <a:ext cx="1706485" cy="1026268"/>
                </a:xfrm>
                <a:prstGeom prst="doubleWav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4911AD4-FCBA-478B-AFD6-66000C9C503B}"/>
                </a:ext>
              </a:extLst>
            </p:cNvPr>
            <p:cNvSpPr/>
            <p:nvPr/>
          </p:nvSpPr>
          <p:spPr>
            <a:xfrm>
              <a:off x="9455741" y="2771222"/>
              <a:ext cx="747732" cy="73414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61846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Làm việc với các đối tượng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01</dc:creator>
  <cp:lastModifiedBy>Hoc Vien 01</cp:lastModifiedBy>
  <cp:revision>1</cp:revision>
  <dcterms:created xsi:type="dcterms:W3CDTF">2023-08-27T03:51:29Z</dcterms:created>
  <dcterms:modified xsi:type="dcterms:W3CDTF">2023-08-27T04:40:44Z</dcterms:modified>
</cp:coreProperties>
</file>