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B626-1D61-496D-8BB9-1AC8D0F3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2C261-942A-4C45-B541-3D988D503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8275-04B9-4906-9AFA-76736528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DCB9-ABCC-4B8F-A758-F0383FE9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8189-ABC2-490F-9925-0B564376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6945"/>
      </p:ext>
    </p:extLst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6321-D967-4653-A025-4ED3BBCA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7A477-4F3C-4056-9AA2-DB397F00C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CE0FE-21B7-4123-ACEC-2CA89328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6F70C-ECDC-4D0C-8A84-72CA79CE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AD2F-020E-42A1-ABB1-C665350A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0912"/>
      </p:ext>
    </p:extLst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DDF34-F262-480D-B82A-E684FFBD4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7572D-9BBE-4B7B-BBEA-7812E0EFF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8D7D-7B58-434C-AE44-CE62D7D6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60B6-517F-4DB4-8ED9-F7AED022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0218-DFD4-40AC-BC8B-6E59CE19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2555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1E15-BBE6-4936-98DA-63E40432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5859-EA09-42A4-A502-461E63BA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68A4-2058-4F82-9B47-58ED9750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90CF-4AF6-497A-8199-C2900647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89D2-9E43-499B-8A31-AB17E483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187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375D-504E-44FB-B4FA-D552BC75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F6DDD-5F42-4A0C-A7C3-36EAEADBE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71B3-D50B-4A19-90C1-8F3FF030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4E8E-3C05-4DD5-9FF1-D621717D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1D95-38A6-4513-837B-05A57469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9821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699C-EFF1-4F6E-BA78-7F75A7F4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CA94-D85C-4209-BD56-503346123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31413-0220-4D01-AD2F-3FE1A87D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675A8-BE88-40D9-AC90-AFF28684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7E479-A69B-4928-B335-13237EA0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CEFDA-3A4D-45BD-B920-97E08379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0641"/>
      </p:ext>
    </p:extLst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720B-37EA-44C6-98AE-35E22664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A4712-FEE3-4C7A-85BC-3D08A83A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3AC84-7E53-4BD9-AE1A-0E8FE93B0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59923-C0A3-46AB-949D-7CC54EA65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9D001-9442-4B33-872A-84319C3D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FFED7-0733-4632-9090-241EDAE1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5F3D3-8D9C-4389-8C0A-0FBB3D15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3B1D5-413D-4AD4-A431-3B72E8D4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7045"/>
      </p:ext>
    </p:extLst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97B9-D869-493D-9437-FB8D0059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F5389-B71E-4E2B-9054-54356469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A07C3-5ACC-496D-B761-6A6AB567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47FA1-E0F7-47B1-932A-3AB444E8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4353"/>
      </p:ext>
    </p:extLst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5C0DC-6DBC-4B5B-9ECA-D9FAF5D5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19702-08A5-4270-B3C3-66C584A6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63191-699E-4345-97EF-F5C767B1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01477"/>
      </p:ext>
    </p:extLst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08A9-6D1E-43A6-92DD-4D56E452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54E0-E725-4942-BC48-456B8768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87640-D55D-4CD9-ABAE-D0358AF84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A2301-FC8E-4986-9021-3FD9E245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A0111-9C8B-41E6-8E36-6FC72F8B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1EC2D-6A0D-4398-BF36-C4E67ADF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0686"/>
      </p:ext>
    </p:extLst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7C22-BB7F-4ABD-A70E-F1E9A4E4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7A0A3-C7BA-4473-8ED5-4D81C1CA1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E4AA7-1CAB-4A4A-95F1-D0436C64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37ACB-E8C2-4977-8888-92615EAF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01D5-2C4A-496B-9E85-10A3BA56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67EB-BF12-4C64-A630-1128EB18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8225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8759E-6EA6-4FE2-918D-0872486A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4CF30-88EB-409F-BB9F-B11E8A7B9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9B77-5602-451A-8DFA-73857A0C9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8DAD-BFFB-47DB-ACBB-9A1C3416367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0CC0-B147-4357-B19B-72B893616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D9CB-05E7-4EB6-AE2C-6051C0C20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DDBE-07BC-431C-9EF4-FDCE374B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4/01/mung-xuan-moi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nguoi-bi-ho-nen-hay-khong-nen-an-thit-g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372E6BF-74E7-456F-8828-6C2DB822D675}"/>
              </a:ext>
            </a:extLst>
          </p:cNvPr>
          <p:cNvSpPr/>
          <p:nvPr/>
        </p:nvSpPr>
        <p:spPr>
          <a:xfrm>
            <a:off x="1307022" y="1414221"/>
            <a:ext cx="5974596" cy="4587498"/>
          </a:xfrm>
          <a:prstGeom prst="star5">
            <a:avLst>
              <a:gd name="adj" fmla="val 27497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C9C00-B632-4430-93AB-1F9F7D233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231755"/>
            <a:ext cx="5202265" cy="4200041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Pháo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ng,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giầy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Lì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xì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than,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30971-239C-4150-814B-787B9E6E8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8959"/>
            <a:ext cx="6938075" cy="1361241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TẾT VUI 2012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1AB4C7-7E75-470A-AED1-9A0417CA9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98594" y="2061272"/>
            <a:ext cx="4512592" cy="34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B2DF-1716-4E69-B8CF-C24A91BEA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892" y="387459"/>
            <a:ext cx="7547674" cy="80591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TẾT VUI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A717E-F65D-4211-8E94-F8431D37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44678" y="1600200"/>
            <a:ext cx="5052447" cy="360539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1FB0C8-BA2F-49A3-9455-912AE05D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5261"/>
            <a:ext cx="5605220" cy="3072539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Táo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chầu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Xin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xăm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26726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08</dc:creator>
  <cp:lastModifiedBy>Hoc Vien 08</cp:lastModifiedBy>
  <cp:revision>5</cp:revision>
  <dcterms:created xsi:type="dcterms:W3CDTF">2023-09-16T02:21:36Z</dcterms:created>
  <dcterms:modified xsi:type="dcterms:W3CDTF">2023-09-16T03:01:14Z</dcterms:modified>
</cp:coreProperties>
</file>