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06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99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6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AABB-E3FE-49B8-8CC2-700D1048303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E291FF-D6FC-40A9-9CEF-A4CA6A4D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B8F-9ACB-43E5-A024-FDD35346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0569" y="483676"/>
            <a:ext cx="8890861" cy="821410"/>
          </a:xfrm>
        </p:spPr>
        <p:txBody>
          <a:bodyPr>
            <a:normAutofit/>
          </a:bodyPr>
          <a:lstStyle/>
          <a:p>
            <a:pPr algn="ctr"/>
            <a:r>
              <a:rPr lang="en-US" sz="3600" b="1" i="1">
                <a:solidFill>
                  <a:srgbClr val="FF0000"/>
                </a:solidFill>
              </a:rPr>
              <a:t>Làm việc với các đối tượng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DD948-61FB-4071-8A1C-807F7B4A3663}"/>
              </a:ext>
            </a:extLst>
          </p:cNvPr>
          <p:cNvSpPr/>
          <p:nvPr/>
        </p:nvSpPr>
        <p:spPr>
          <a:xfrm>
            <a:off x="438150" y="1305086"/>
            <a:ext cx="11315700" cy="5054600"/>
          </a:xfrm>
          <a:prstGeom prst="roundRect">
            <a:avLst>
              <a:gd name="adj" fmla="val 6024"/>
            </a:avLst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5707046A-DB59-43F2-A4AD-8A1B609C98C7}"/>
              </a:ext>
            </a:extLst>
          </p:cNvPr>
          <p:cNvSpPr/>
          <p:nvPr/>
        </p:nvSpPr>
        <p:spPr>
          <a:xfrm>
            <a:off x="1303866" y="2489200"/>
            <a:ext cx="9567333" cy="2895599"/>
          </a:xfrm>
          <a:prstGeom prst="bevel">
            <a:avLst>
              <a:gd name="adj" fmla="val 13085"/>
            </a:avLst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800">
                <a:solidFill>
                  <a:srgbClr val="0033CC"/>
                </a:solidFill>
              </a:rPr>
              <a:t>Tạo các đối tượng,thao tác với đối tượng.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>
                <a:solidFill>
                  <a:srgbClr val="0033CC"/>
                </a:solidFill>
              </a:rPr>
              <a:t>Làm việc với đối tượng Vẽ cho trước (AutoShapes)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>
                <a:solidFill>
                  <a:srgbClr val="0033CC"/>
                </a:solidFill>
              </a:rPr>
              <a:t>Làm việc với đối tượng Hình ảnh (Picture)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>
                <a:solidFill>
                  <a:srgbClr val="0033CC"/>
                </a:solidFill>
              </a:rPr>
              <a:t>Làm việc với đối tượng Clip Art.</a:t>
            </a:r>
          </a:p>
        </p:txBody>
      </p:sp>
    </p:spTree>
    <p:extLst>
      <p:ext uri="{BB962C8B-B14F-4D97-AF65-F5344CB8AC3E}">
        <p14:creationId xmlns:p14="http://schemas.microsoft.com/office/powerpoint/2010/main" val="89315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9231-7B79-4AC1-BAB6-C059248C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0" y="256117"/>
            <a:ext cx="6632402" cy="728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/>
              <a:t>Làm việc với các đối tượng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9B7C91-9B05-4469-A006-F307D56BB645}"/>
              </a:ext>
            </a:extLst>
          </p:cNvPr>
          <p:cNvSpPr/>
          <p:nvPr/>
        </p:nvSpPr>
        <p:spPr>
          <a:xfrm>
            <a:off x="644387" y="1100136"/>
            <a:ext cx="11137900" cy="5344583"/>
          </a:xfrm>
          <a:prstGeom prst="roundRect">
            <a:avLst>
              <a:gd name="adj" fmla="val 5954"/>
            </a:avLst>
          </a:prstGeom>
          <a:solidFill>
            <a:schemeClr val="bg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Thao tác trên đối tượng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8BB595B-8EDD-4153-9636-F4F253269455}"/>
              </a:ext>
            </a:extLst>
          </p:cNvPr>
          <p:cNvSpPr/>
          <p:nvPr/>
        </p:nvSpPr>
        <p:spPr>
          <a:xfrm>
            <a:off x="2561439" y="1993902"/>
            <a:ext cx="1054101" cy="1074207"/>
          </a:xfrm>
          <a:prstGeom prst="flowChartConnector">
            <a:avLst/>
          </a:prstGeom>
          <a:solidFill>
            <a:schemeClr val="tx2">
              <a:lumMod val="40000"/>
              <a:lumOff val="60000"/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59D4A4F5-2627-48A2-96E1-2BF1522B8FE9}"/>
              </a:ext>
            </a:extLst>
          </p:cNvPr>
          <p:cNvSpPr/>
          <p:nvPr/>
        </p:nvSpPr>
        <p:spPr>
          <a:xfrm>
            <a:off x="2468031" y="3341158"/>
            <a:ext cx="1358901" cy="1230842"/>
          </a:xfrm>
          <a:prstGeom prst="flowChartManualOpera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77780E7-19EE-4B4B-B855-A79EE9DC98B7}"/>
              </a:ext>
            </a:extLst>
          </p:cNvPr>
          <p:cNvSpPr/>
          <p:nvPr/>
        </p:nvSpPr>
        <p:spPr>
          <a:xfrm>
            <a:off x="931333" y="2407179"/>
            <a:ext cx="1536698" cy="1656821"/>
          </a:xfrm>
          <a:prstGeom prst="star5">
            <a:avLst>
              <a:gd name="adj" fmla="val 20409"/>
              <a:gd name="hf" fmla="val 105146"/>
              <a:gd name="vf" fmla="val 11055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A11083EB-705A-4018-B494-1136B880C927}"/>
              </a:ext>
            </a:extLst>
          </p:cNvPr>
          <p:cNvSpPr/>
          <p:nvPr/>
        </p:nvSpPr>
        <p:spPr>
          <a:xfrm>
            <a:off x="1217081" y="4676246"/>
            <a:ext cx="1930400" cy="1081618"/>
          </a:xfrm>
          <a:prstGeom prst="doubleWav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5809F793-33C6-4937-A04E-17EC8826A829}"/>
              </a:ext>
            </a:extLst>
          </p:cNvPr>
          <p:cNvSpPr/>
          <p:nvPr/>
        </p:nvSpPr>
        <p:spPr>
          <a:xfrm>
            <a:off x="5234929" y="3612885"/>
            <a:ext cx="978408" cy="48463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118FD80-7E64-4DBD-BA7B-3A3EE7F9070D}"/>
              </a:ext>
            </a:extLst>
          </p:cNvPr>
          <p:cNvSpPr/>
          <p:nvPr/>
        </p:nvSpPr>
        <p:spPr>
          <a:xfrm>
            <a:off x="7467600" y="5600700"/>
            <a:ext cx="2438400" cy="76623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C8888032-F6F6-4C55-800E-DE24B33110BE}"/>
              </a:ext>
            </a:extLst>
          </p:cNvPr>
          <p:cNvSpPr/>
          <p:nvPr/>
        </p:nvSpPr>
        <p:spPr>
          <a:xfrm flipV="1">
            <a:off x="8263466" y="5277378"/>
            <a:ext cx="781055" cy="766233"/>
          </a:xfrm>
          <a:prstGeom prst="flowChartManualOperation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E52BC-AC02-4B7B-B318-7220AC2F0476}"/>
              </a:ext>
            </a:extLst>
          </p:cNvPr>
          <p:cNvSpPr/>
          <p:nvPr/>
        </p:nvSpPr>
        <p:spPr>
          <a:xfrm>
            <a:off x="8599742" y="1813983"/>
            <a:ext cx="142345" cy="35978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FC6BBC-33C7-46B7-AEF2-109B47E3AD17}"/>
              </a:ext>
            </a:extLst>
          </p:cNvPr>
          <p:cNvSpPr/>
          <p:nvPr/>
        </p:nvSpPr>
        <p:spPr>
          <a:xfrm>
            <a:off x="8550137" y="1556542"/>
            <a:ext cx="273325" cy="257441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Wave 13">
            <a:extLst>
              <a:ext uri="{FF2B5EF4-FFF2-40B4-BE49-F238E27FC236}">
                <a16:creationId xmlns:a16="http://schemas.microsoft.com/office/drawing/2014/main" id="{D716AC7B-28E7-4993-8C11-0DC85DCD2444}"/>
              </a:ext>
            </a:extLst>
          </p:cNvPr>
          <p:cNvSpPr/>
          <p:nvPr/>
        </p:nvSpPr>
        <p:spPr>
          <a:xfrm>
            <a:off x="8742087" y="1897327"/>
            <a:ext cx="2149338" cy="1338262"/>
          </a:xfrm>
          <a:prstGeom prst="doubleWav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336C814B-DAB6-42D4-A2F4-D628A206DB80}"/>
              </a:ext>
            </a:extLst>
          </p:cNvPr>
          <p:cNvSpPr/>
          <p:nvPr/>
        </p:nvSpPr>
        <p:spPr>
          <a:xfrm>
            <a:off x="9249436" y="2140082"/>
            <a:ext cx="931440" cy="852751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D8F07-FBAD-4848-BC2F-903E3669F59D}"/>
              </a:ext>
            </a:extLst>
          </p:cNvPr>
          <p:cNvSpPr/>
          <p:nvPr/>
        </p:nvSpPr>
        <p:spPr>
          <a:xfrm>
            <a:off x="4291676" y="2743200"/>
            <a:ext cx="162694" cy="31997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202FF9-92D8-420B-AE56-012F3D9EB16C}"/>
              </a:ext>
            </a:extLst>
          </p:cNvPr>
          <p:cNvSpPr/>
          <p:nvPr/>
        </p:nvSpPr>
        <p:spPr>
          <a:xfrm>
            <a:off x="2603500" y="1999129"/>
            <a:ext cx="1008726" cy="103134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23138 -1.48148E-6 C 0.33489 -1.48148E-6 0.46276 0.13912 0.46276 0.25232 L 0.46276 0.5046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8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22357 -1.85185E-6 C 0.3237 -1.85185E-6 0.44714 0.06945 0.44714 0.12593 L 0.44714 0.25209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57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17618 -3.33333E-6 C 0.25508 -3.33333E-6 0.35248 -0.02963 0.35248 -0.05347 L 0.35248 -0.1064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0.30924 1.85185E-6 C 0.44765 1.85185E-6 0.61849 -0.10486 0.61849 -0.19005 L 0.61849 -0.37986 " pathEditMode="relative" rAng="0" ptsTypes="AAAA">
                                      <p:cBhvr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4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0.33203 7.40741E-7 C 0.48073 7.40741E-7 0.6642 -0.03102 0.6642 -0.05602 L 0.6642 -0.11181 " pathEditMode="relative" rAng="0" ptsTypes="AAAA">
                                      <p:cBhvr>
                                        <p:cTn id="9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3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882 L 0.10156 0.01713 C 0.12278 0.04097 0.15456 0.05393 0.18789 0.05393 C 0.22578 0.05393 0.25612 0.04097 0.27734 0.01713 L 0.37903 -0.0882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57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Làm việc với các đối tượng</vt:lpstr>
      <vt:lpstr>Làm việc với các đối tượng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các đối tượng</dc:title>
  <dc:creator>Hoc Vien 01</dc:creator>
  <cp:lastModifiedBy>Hoc Vien 01</cp:lastModifiedBy>
  <cp:revision>1</cp:revision>
  <dcterms:created xsi:type="dcterms:W3CDTF">2023-09-17T01:20:44Z</dcterms:created>
  <dcterms:modified xsi:type="dcterms:W3CDTF">2023-09-17T02:44:47Z</dcterms:modified>
</cp:coreProperties>
</file>