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c Vien 01" initials="HV0" lastIdx="1" clrIdx="0">
    <p:extLst>
      <p:ext uri="{19B8F6BF-5375-455C-9EA6-DF929625EA0E}">
        <p15:presenceInfo xmlns:p15="http://schemas.microsoft.com/office/powerpoint/2012/main" userId="Hoc Vien 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309F-B641-4DF0-AEB8-CEAA484D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128-E2A1-41EB-BA10-75A5E663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F41F-9619-44D3-B26C-F3B5AEF2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2A30-A8FB-4EB5-9C74-0380E408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389E-58C1-4F99-B6B7-32124D4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12E-D3EF-4B6B-9FE8-5E9D375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583C-F2A3-46B9-ADE8-536485A5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F24A-93EB-4999-B115-9DAE1A9E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2E85-2546-4368-8510-90AA8D13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63EC-9C01-45C7-94D8-32E19EC6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8BE58-85FD-47FD-BB68-5B4E50549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6726-84F9-48CF-8105-32FEFFBD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8C74-8721-4BD6-A024-2AF78547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AA5D-8362-46D7-9D94-305C5024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3B49-8C60-484F-9F54-3D868B5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FC22-E0DD-4057-A0E3-AF92855C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DEE1-A687-45B4-BE88-9C94CAE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DACB-7ECC-4DCD-8A25-84B2FBF0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3F28-3421-4D59-8BA1-627D175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0EA9-B3AD-4FE0-9FAB-09F96E1F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66C9-4A0F-4F6B-B12E-4E1545C4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99A5-0E67-4969-8B55-F4CBD9BA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E66F-8CDD-4C24-B647-E5C91196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1EF-EE38-4E28-9A84-DD765DD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4082-C951-4CEA-A827-59506BB1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1097-13DA-4F3C-9046-EE52B2B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3F3E-A0CB-4081-9585-594BCBF9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9B415-EE2F-45C7-BFE8-EEE99506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0CE0-C18A-45D6-A554-ED4D62D2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547F-9CA4-44F1-9FB5-06B0B243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5F5E-7B48-4829-8ADD-C11AC73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3568-04FE-4F24-9D1F-8253A760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7CFA-4B8B-463D-BBEC-7B5F4E21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116D3-545B-463F-8172-409F9CA18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60C3-C57C-4C78-9F26-819BD051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0A7C7-622F-4ED7-B58D-1E24332D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E1AA-15EB-4772-B1B3-C3A019D9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C2CDB-9B8A-44CE-9358-FA449828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E6386-1ED9-456E-A854-D1694682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3A2D-345C-4501-AAE9-7ACD74F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F12E1-D2A5-475E-9819-FFA01E4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B2B6-DD69-437A-8C17-E326F326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49AD4-A1D4-4983-8DDB-75E08389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F6DB0-E987-4775-8AE0-C3BCA6A9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DCC07-F829-45D6-BE59-9EAF40AD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975B-AAE0-4507-8F8E-D8A3F2C3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7E98-8FC1-4A6E-A324-17427F8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2492-7F7B-4E69-A6BD-50613C897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47D1-1064-482D-A86F-4F403C88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3198-6F97-4109-ABBA-F4DC3279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48DF-5D09-4A4C-B110-1D8E2AAB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C8128-63D3-4E70-A1B5-FBAD461B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30C-2F55-40DE-8737-7CA4047B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B0472-4FEE-451A-89E6-491400FCC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9015-7CF1-4589-936A-04BBD296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8819-487B-4249-8B4E-3742323F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BE009-7E0F-4BD0-A901-DEA873D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B9BE-1024-4398-884C-3B8E8EBD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72508-7D84-4D4D-B8FA-EF6C5DC7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1A20-8945-4C80-91F8-AF5C5DCE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8DD1-F9A9-46FB-A0FD-065B04D2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F115-BD5A-4A56-8BF9-654485BA1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E870-F5BF-4E6F-8A4B-80014A38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3C9D-F51A-4EA1-9C3A-FB673233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70B3-E4FF-4487-9892-CD582D5C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an-gi-o-ba-v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9CC8-145A-4E04-AEDF-BEE6D05A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55600"/>
            <a:ext cx="10096500" cy="1280160"/>
          </a:xfrm>
          <a:noFill/>
        </p:spPr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r>
              <a:rPr lang="en-US" sz="7200" b="1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 VUI 2012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02252F2-ECCE-4C21-80AD-BA0051C146EA}"/>
              </a:ext>
            </a:extLst>
          </p:cNvPr>
          <p:cNvSpPr/>
          <p:nvPr/>
        </p:nvSpPr>
        <p:spPr>
          <a:xfrm>
            <a:off x="2019300" y="1790700"/>
            <a:ext cx="3683000" cy="2667000"/>
          </a:xfrm>
          <a:prstGeom prst="star5">
            <a:avLst>
              <a:gd name="adj" fmla="val 29665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F4316-7BAB-49E2-80F3-E17097A1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700"/>
            <a:ext cx="9144000" cy="34670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Pháo nổ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Bánh chưng,bánh giầy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Lì xì đầu năm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Chúc Xuân người thân, bạn bè.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9F85D-28EE-4948-8ECB-E583840D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1300" y="2057400"/>
            <a:ext cx="318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018385-A8A8-4C2A-9704-D4FD2B37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05500" y="2892294"/>
            <a:ext cx="2711450" cy="257287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8CE2CD-CA1A-4BCC-886C-934A85C59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Táo quân chầu trời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Hái lộc đầu xuân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Xin xăm cho cả năm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FDB52-1C05-4DE3-A0CF-0048E08BCEC1}"/>
              </a:ext>
            </a:extLst>
          </p:cNvPr>
          <p:cNvSpPr/>
          <p:nvPr/>
        </p:nvSpPr>
        <p:spPr>
          <a:xfrm>
            <a:off x="2578100" y="1392833"/>
            <a:ext cx="6654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TẾT VUI 2012</a:t>
            </a:r>
          </a:p>
        </p:txBody>
      </p:sp>
    </p:spTree>
    <p:extLst>
      <p:ext uri="{BB962C8B-B14F-4D97-AF65-F5344CB8AC3E}">
        <p14:creationId xmlns:p14="http://schemas.microsoft.com/office/powerpoint/2010/main" val="335720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01</dc:creator>
  <cp:lastModifiedBy>Hoc Vien 01</cp:lastModifiedBy>
  <cp:revision>1</cp:revision>
  <dcterms:created xsi:type="dcterms:W3CDTF">2023-09-16T02:22:11Z</dcterms:created>
  <dcterms:modified xsi:type="dcterms:W3CDTF">2023-09-16T02:56:27Z</dcterms:modified>
</cp:coreProperties>
</file>