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A2A"/>
    <a:srgbClr val="FC2424"/>
    <a:srgbClr val="E24526"/>
    <a:srgbClr val="333333"/>
    <a:srgbClr val="111111"/>
    <a:srgbClr val="47FA00"/>
    <a:srgbClr val="00EE17"/>
    <a:srgbClr val="B3FA00"/>
    <a:srgbClr val="50C301"/>
    <a:srgbClr val="47C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3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42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3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28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6BAB23-9F45-4899-A710-DB31E2D9F551}" type="datetimeFigureOut">
              <a:rPr lang="en-US" smtClean="0"/>
              <a:t>17/09/2023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056B-E204-4058-B4ED-176D747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3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8436-A8E8-44B3-A761-589458DB2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656" y="0"/>
            <a:ext cx="9012024" cy="5905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600" b="1" i="1">
                <a:solidFill>
                  <a:srgbClr val="FF0000"/>
                </a:solidFill>
              </a:rPr>
              <a:t>Làm việc với các đối tượng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B214BB-5E53-40F9-B003-DFF6F39D9728}"/>
              </a:ext>
            </a:extLst>
          </p:cNvPr>
          <p:cNvSpPr/>
          <p:nvPr/>
        </p:nvSpPr>
        <p:spPr>
          <a:xfrm>
            <a:off x="293802" y="601351"/>
            <a:ext cx="11604396" cy="5655298"/>
          </a:xfrm>
          <a:prstGeom prst="roundRect">
            <a:avLst>
              <a:gd name="adj" fmla="val 3459"/>
            </a:avLst>
          </a:prstGeom>
          <a:solidFill>
            <a:schemeClr val="lt1">
              <a:alpha val="34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CC"/>
              </a:solidFill>
            </a:endParaRPr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AA61E855-49C9-4520-ACB3-461428EE1D41}"/>
              </a:ext>
            </a:extLst>
          </p:cNvPr>
          <p:cNvSpPr/>
          <p:nvPr/>
        </p:nvSpPr>
        <p:spPr>
          <a:xfrm>
            <a:off x="967510" y="1404594"/>
            <a:ext cx="10335490" cy="2780907"/>
          </a:xfrm>
          <a:prstGeom prst="bevel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800" b="1">
                <a:solidFill>
                  <a:srgbClr val="1802BE"/>
                </a:solidFill>
              </a:rPr>
              <a:t>Tạo các đối tượng, thao tác với các đối tượng.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>
                <a:solidFill>
                  <a:srgbClr val="1802BE"/>
                </a:solidFill>
              </a:rPr>
              <a:t>Làm việc với đối tượng Vẽ cho trước (AutoShapes)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>
                <a:solidFill>
                  <a:srgbClr val="1802BE"/>
                </a:solidFill>
              </a:rPr>
              <a:t>Làm việc với đối tượng Hình ảnh (Picture)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>
                <a:solidFill>
                  <a:srgbClr val="1802BE"/>
                </a:solidFill>
              </a:rPr>
              <a:t>Làm việc với đối tượng Clip Art.</a:t>
            </a:r>
          </a:p>
        </p:txBody>
      </p:sp>
    </p:spTree>
    <p:extLst>
      <p:ext uri="{BB962C8B-B14F-4D97-AF65-F5344CB8AC3E}">
        <p14:creationId xmlns:p14="http://schemas.microsoft.com/office/powerpoint/2010/main" val="40699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F93-6B56-4735-8A88-5A43CA58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957" y="203200"/>
            <a:ext cx="7192652" cy="777188"/>
          </a:xfrm>
          <a:solidFill>
            <a:srgbClr val="0033CC"/>
          </a:solidFill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Làm việc với các đối tượng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4D3838-89FC-4B27-BB96-2CE3747ADEF6}"/>
              </a:ext>
            </a:extLst>
          </p:cNvPr>
          <p:cNvSpPr/>
          <p:nvPr/>
        </p:nvSpPr>
        <p:spPr>
          <a:xfrm>
            <a:off x="281410" y="1094172"/>
            <a:ext cx="11549806" cy="4940816"/>
          </a:xfrm>
          <a:prstGeom prst="roundRect">
            <a:avLst>
              <a:gd name="adj" fmla="val 4685"/>
            </a:avLst>
          </a:prstGeom>
          <a:solidFill>
            <a:schemeClr val="lt1"/>
          </a:solidFill>
          <a:effectLst>
            <a:outerShdw blurRad="203200" dist="165100" dir="18900000" sy="23000" kx="-12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Thao tác trên đối tượng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6FB87CE-F123-4B10-9544-E8183E9EF3EC}"/>
              </a:ext>
            </a:extLst>
          </p:cNvPr>
          <p:cNvSpPr/>
          <p:nvPr/>
        </p:nvSpPr>
        <p:spPr>
          <a:xfrm>
            <a:off x="683443" y="2318993"/>
            <a:ext cx="1752600" cy="1676400"/>
          </a:xfrm>
          <a:prstGeom prst="star5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4F765C-8B94-4D23-81DD-03FB17C6B9D3}"/>
              </a:ext>
            </a:extLst>
          </p:cNvPr>
          <p:cNvSpPr/>
          <p:nvPr/>
        </p:nvSpPr>
        <p:spPr>
          <a:xfrm>
            <a:off x="2581041" y="1917441"/>
            <a:ext cx="1102936" cy="109295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5D256569-3CDD-458F-8910-12442CB4487F}"/>
              </a:ext>
            </a:extLst>
          </p:cNvPr>
          <p:cNvSpPr/>
          <p:nvPr/>
        </p:nvSpPr>
        <p:spPr>
          <a:xfrm>
            <a:off x="2347275" y="3261674"/>
            <a:ext cx="1517715" cy="1187779"/>
          </a:xfrm>
          <a:prstGeom prst="flowChartManualOperati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E83CA713-E602-4CC4-AC3D-0B6D0EFAC9F5}"/>
              </a:ext>
            </a:extLst>
          </p:cNvPr>
          <p:cNvSpPr/>
          <p:nvPr/>
        </p:nvSpPr>
        <p:spPr>
          <a:xfrm>
            <a:off x="1168923" y="4658415"/>
            <a:ext cx="2337848" cy="1274183"/>
          </a:xfrm>
          <a:prstGeom prst="doubleWave">
            <a:avLst>
              <a:gd name="adj1" fmla="val 5637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4904446F-160B-49ED-8949-9AE31CC2AB68}"/>
              </a:ext>
            </a:extLst>
          </p:cNvPr>
          <p:cNvSpPr/>
          <p:nvPr/>
        </p:nvSpPr>
        <p:spPr>
          <a:xfrm>
            <a:off x="4601852" y="3337875"/>
            <a:ext cx="1235697" cy="657518"/>
          </a:xfrm>
          <a:prstGeom prst="notchedRightArrow">
            <a:avLst>
              <a:gd name="adj1" fmla="val 52570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990631-F798-4177-A051-133B43D997D6}"/>
              </a:ext>
            </a:extLst>
          </p:cNvPr>
          <p:cNvSpPr/>
          <p:nvPr/>
        </p:nvSpPr>
        <p:spPr>
          <a:xfrm>
            <a:off x="7204434" y="5427478"/>
            <a:ext cx="1875934" cy="505120"/>
          </a:xfrm>
          <a:prstGeom prst="ellipse">
            <a:avLst/>
          </a:prstGeom>
          <a:solidFill>
            <a:srgbClr val="47FA00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E284740F-0E08-4EFC-A83C-BC76591EA3DE}"/>
              </a:ext>
            </a:extLst>
          </p:cNvPr>
          <p:cNvSpPr/>
          <p:nvPr/>
        </p:nvSpPr>
        <p:spPr>
          <a:xfrm>
            <a:off x="7828960" y="4967926"/>
            <a:ext cx="626883" cy="795902"/>
          </a:xfrm>
          <a:prstGeom prst="trapezoid">
            <a:avLst>
              <a:gd name="adj" fmla="val 2330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DD5C9085-3ED2-4958-B82C-5B6109D869EA}"/>
              </a:ext>
            </a:extLst>
          </p:cNvPr>
          <p:cNvSpPr/>
          <p:nvPr/>
        </p:nvSpPr>
        <p:spPr>
          <a:xfrm>
            <a:off x="8083483" y="1890073"/>
            <a:ext cx="117835" cy="3077853"/>
          </a:xfrm>
          <a:prstGeom prst="mathMinus">
            <a:avLst>
              <a:gd name="adj1" fmla="val 100000"/>
            </a:avLst>
          </a:prstGeom>
          <a:solidFill>
            <a:schemeClr val="bg1"/>
          </a:solidFill>
          <a:ln>
            <a:solidFill>
              <a:srgbClr val="333333"/>
            </a:solidFill>
          </a:ln>
          <a:effectLst>
            <a:outerShdw blurRad="50800" dist="1143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902BB3-C779-4250-8847-2591DC044EE6}"/>
              </a:ext>
            </a:extLst>
          </p:cNvPr>
          <p:cNvSpPr/>
          <p:nvPr/>
        </p:nvSpPr>
        <p:spPr>
          <a:xfrm>
            <a:off x="8012784" y="1602557"/>
            <a:ext cx="263949" cy="287515"/>
          </a:xfrm>
          <a:prstGeom prst="ellipse">
            <a:avLst/>
          </a:prstGeom>
          <a:solidFill>
            <a:schemeClr val="bg1"/>
          </a:solidFill>
          <a:ln>
            <a:solidFill>
              <a:srgbClr val="333333"/>
            </a:solidFill>
          </a:ln>
          <a:effectLst>
            <a:outerShdw blurRad="50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Wave 20">
            <a:extLst>
              <a:ext uri="{FF2B5EF4-FFF2-40B4-BE49-F238E27FC236}">
                <a16:creationId xmlns:a16="http://schemas.microsoft.com/office/drawing/2014/main" id="{588B5B08-CC1F-4F67-8DEE-0BEDA9AEE0C0}"/>
              </a:ext>
            </a:extLst>
          </p:cNvPr>
          <p:cNvSpPr/>
          <p:nvPr/>
        </p:nvSpPr>
        <p:spPr>
          <a:xfrm>
            <a:off x="8206031" y="1917441"/>
            <a:ext cx="1938779" cy="1212257"/>
          </a:xfrm>
          <a:prstGeom prst="doubleWave">
            <a:avLst/>
          </a:prstGeom>
          <a:solidFill>
            <a:srgbClr val="FE2A2A"/>
          </a:solidFill>
          <a:ln>
            <a:solidFill>
              <a:srgbClr val="FC2424"/>
            </a:solidFill>
          </a:ln>
          <a:effectLst>
            <a:outerShdw blurRad="38100" dir="21000000" sy="23000" kx="-1200000" algn="b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14BC997-5179-47B4-8B71-445515BE6F60}"/>
              </a:ext>
            </a:extLst>
          </p:cNvPr>
          <p:cNvSpPr/>
          <p:nvPr/>
        </p:nvSpPr>
        <p:spPr>
          <a:xfrm>
            <a:off x="8722149" y="2223186"/>
            <a:ext cx="716437" cy="60076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63500" dir="18000000" sy="23000" kx="-1200000" algn="b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20781 7.40741E-7 C 0.30091 7.40741E-7 0.41576 0.13194 0.41576 0.23935 L 0.41576 0.4787 " pathEditMode="relative" rAng="0" ptsTypes="AAAA">
                                      <p:cBhvr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20833 1.48148E-6 C 0.30156 1.48148E-6 0.41666 0.07129 0.41666 0.1294 L 0.41666 0.25879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28789 -7.40741E-7 C 0.41692 -7.40741E-7 0.57591 -0.11319 0.57591 -0.20509 L 0.57591 -0.41018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9" y="-2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30834 3.33333E-6 C 0.44649 3.33333E-6 0.6168 -0.02662 0.6168 -0.04792 L 0.6168 -0.09584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33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4" grpId="0" animBg="1"/>
      <p:bldP spid="18" grpId="0" animBg="1"/>
      <p:bldP spid="19" grpId="0" animBg="1"/>
      <p:bldP spid="21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84</TotalTime>
  <Words>58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Làm việc với các đối tượng</vt:lpstr>
      <vt:lpstr>Làm việc với các đối tượng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các đối tượng</dc:title>
  <dc:creator>Hoc Vien 06</dc:creator>
  <cp:lastModifiedBy>Hoc Vien 06</cp:lastModifiedBy>
  <cp:revision>1</cp:revision>
  <dcterms:created xsi:type="dcterms:W3CDTF">2023-09-17T01:22:53Z</dcterms:created>
  <dcterms:modified xsi:type="dcterms:W3CDTF">2023-09-17T02:47:33Z</dcterms:modified>
</cp:coreProperties>
</file>