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51E9-227B-404D-B2A4-5EA35195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5EC5-F78F-48CB-8E9E-8421574B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7327-5823-4403-AEB2-03939238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D20-9177-4B2C-9DFF-EEE06CAB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7095-9DC0-40A0-8D49-4659634E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AFF-EC81-475B-BE40-3E38DD1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FBEE-3C90-4582-A5C2-8F174D5F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735C-D445-41C1-AEC5-35731B21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5BD6-BBAD-4ABB-BEFC-CF6100BD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9307-0BD3-4A3B-A69B-6D58914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AB272-E783-4D3D-88F5-78F7D6EA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690A6-2D77-4F5A-90C3-98FEE175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E44A-6274-4708-860B-C57F4B5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A071-CBE1-4475-8ECA-74977AA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C1A3-A671-4290-AC58-D25FF2D3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53D6-A6B2-47B7-9483-BC04D0FB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4F96-8BB2-44CA-A3B7-DD8C5888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430F-E17F-43DD-8245-8E883CC1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33C8-3A93-4DAD-A27B-5E2D5FA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4B05-A750-42A5-8EF3-5EC255A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2206-D287-4866-8E84-3D2960A7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DE68-BA9C-47AD-9A49-897949CB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9F23-6A48-4011-AE6B-CC0728BF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BAA4-B02C-4E40-B9BA-162B3763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5BFC-D90D-4EEB-97AD-32E14088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8243-A931-4AD2-A521-51B04BF4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E09E-74B1-4AB2-BCB8-60E6B0D0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7FA93-0754-4120-949C-CF763BD9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1BC8-0EB0-4B75-8615-A7FE3145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1847-7BDC-4D7B-8402-F87690FE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D81C7-20A6-406F-9FF7-448528E7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EB60-4711-4D2F-92B8-42F30C7C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EED0-0F4F-468E-BC09-0B2A0C28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EA4A1-A001-4C98-BFB7-79BE50C3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1217E-513C-4FAC-96B8-7ACF94C9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9851-9548-4CEA-8101-7EA128583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1E27D-DE54-4CB3-BE93-BD65FFFF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8AA7-2DEF-4D41-867F-BB79AFF0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3E8C-DDA9-47FE-93BB-DB03218D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E44-49CA-4EE4-BA5D-FACCB652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7EBAA-4084-4A79-9D4C-74A63E8B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8AE12-E3E5-4A64-89FD-418BF027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CFC1F-0601-4A22-A6A0-22D1B81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1F57-44BE-42F1-923A-B36293E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2A99-D9AF-4998-97EE-FFF74FCE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D4BB-C8FB-4500-B47A-E4767BC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FD5F-1E56-469C-B713-57A63F01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FD6-4E26-4EFF-811B-A79969E2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D4FD-A89A-47CD-AEFE-DECDDCAB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125B-7D61-480A-A3AF-BB9D95CC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7AEE-5B01-4C13-9C13-0EE67ED2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1FD6D-09F8-4909-8E23-9EDEE84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E7-14A3-43B5-80E6-7148922D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7F74-F50E-4EA6-994B-9CC70C90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BD77F-913F-4B3D-8102-70F92643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A0B5-EA9C-402F-A29E-A31EBEC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4A4B-82B2-4E25-B557-A7EE8D68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D0E2-7A28-463A-B262-670D350A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DFA4F-99A2-4020-9A02-B154A509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0566-FE5C-4A0B-BBE2-80D4CF0F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F28A-1195-449A-8F9C-026EB4300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F077-9E4D-4798-A3DD-6E081948091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D3FC-9EDF-4247-8B61-9736F0DEA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8EF9-664D-4DA1-81F7-E9EAB1B2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CD59-9356-4E68-9E7F-2937E403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onynguyen1188/435153649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n555333/15243075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EF00-05F1-4519-B6CA-F90A406D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65"/>
            <a:ext cx="10515600" cy="1308374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B6A4C90-ECB7-42A9-A670-380916185F48}"/>
              </a:ext>
            </a:extLst>
          </p:cNvPr>
          <p:cNvSpPr/>
          <p:nvPr/>
        </p:nvSpPr>
        <p:spPr>
          <a:xfrm>
            <a:off x="1442049" y="1411738"/>
            <a:ext cx="3347049" cy="3453561"/>
          </a:xfrm>
          <a:prstGeom prst="star5">
            <a:avLst>
              <a:gd name="adj" fmla="val 27611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D6E5-91C4-4565-ADCF-6F1B8CCD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06" y="1690688"/>
            <a:ext cx="3992592" cy="4486275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Pháo nổ</a:t>
            </a:r>
          </a:p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Bánh chưng, bánh giầy</a:t>
            </a:r>
          </a:p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Lì xì đầu năm</a:t>
            </a:r>
          </a:p>
          <a:p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Chúc Xuân người thân, bạn bè.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A0188-3FD2-4401-9AC6-DE54990B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5801" y="1879600"/>
            <a:ext cx="3992592" cy="43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08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B2C0-4690-4871-B182-A7EFF7E59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04" y="1155204"/>
            <a:ext cx="4788639" cy="101133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l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A4D42F-A876-4C80-93FE-2596F76E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61590" y="2389692"/>
            <a:ext cx="3145410" cy="3606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CFB47C1-C1FD-4121-AF55-02CF0799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83" y="2612844"/>
            <a:ext cx="9949131" cy="3606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Táo quân chầu trời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Hái lộc đầu xuân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Xin xăm cho cả năm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TẾT VUI 2012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06</dc:creator>
  <cp:lastModifiedBy>Hoc Vien 06</cp:lastModifiedBy>
  <cp:revision>1</cp:revision>
  <dcterms:created xsi:type="dcterms:W3CDTF">2023-09-16T02:14:35Z</dcterms:created>
  <dcterms:modified xsi:type="dcterms:W3CDTF">2023-09-16T03:01:41Z</dcterms:modified>
</cp:coreProperties>
</file>