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ED5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0FA0-942F-423E-A93B-76C262DDF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6CD47-7203-400A-A5A2-D80DAF68E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C8CDF-A14A-46E0-AA7C-6D13B724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2E5E-0C5C-4495-AAD9-8122952ACD5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70D38-6C7A-4E8E-ACC7-B7D0E61F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46ED-DC83-4140-BB80-0972E6E6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47B8-5023-4164-AE57-B883711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C920-FB97-4A4A-8D13-28220441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B9D4E-E995-48A2-824A-CC0F71CC5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420A6-375D-411F-90C8-CC08D447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2E5E-0C5C-4495-AAD9-8122952ACD5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BD07C-B781-44B6-A90B-07E12147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05235-9933-4458-A969-B37ADE9F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47B8-5023-4164-AE57-B883711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3C3FC-12D2-49A6-AD5A-A6C76E73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4016E-5D89-400D-9279-72BA4CBFB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289E4-5DD7-47A2-9AA7-DFF5C817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2E5E-0C5C-4495-AAD9-8122952ACD5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E4AA7-259A-4131-817B-5A5007A5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54877-D942-409A-9E11-C760C826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47B8-5023-4164-AE57-B883711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6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BF50-C4A6-48DA-A84A-89B8CD9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1930-619F-4783-B71A-D115CC00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69C9E-AE54-427F-8D28-985427C3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2E5E-0C5C-4495-AAD9-8122952ACD5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A5CFE-1342-4255-B473-758259CC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00C1B-021D-4B1E-ACAB-6DD7AD9D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47B8-5023-4164-AE57-B883711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1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4BA5-DAEA-4583-B14D-CF9AFF44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39CAD-63F0-422B-93CB-7A9DEA1D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83234-E2C2-4163-AE7A-378C93EA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2E5E-0C5C-4495-AAD9-8122952ACD5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D1E1E-7D6D-4484-97B4-3FBF5B64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A8825-69D6-4873-BA6E-CC1B0B17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47B8-5023-4164-AE57-B883711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7C7A-2755-4F8A-A68D-8DF2205A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F0F4-AE4F-402B-B86B-E4DD8C3D0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7EABE-D04E-4C5F-851F-7F7295CD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BD634-0AE9-427A-8EC6-54C778C9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2E5E-0C5C-4495-AAD9-8122952ACD5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DD6A5-D5E5-4644-A935-486CF478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12E68-DCDC-4BE9-A633-474C8CD3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47B8-5023-4164-AE57-B883711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1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4D3D-A942-4910-9236-255EC40C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C42A3-D0B2-4102-BB57-4651A18F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7490-4D9F-45F3-9A4F-C6ED8086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9B696-2F55-4872-81BF-A7B56DBB6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A378E-75F5-421E-B45C-D537381AA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F8A44-703B-425C-BAE1-A033F266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2E5E-0C5C-4495-AAD9-8122952ACD5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0EA07-7376-4015-A55F-718E8DD7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5CC57-B604-4F91-9DC3-DAA1135E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47B8-5023-4164-AE57-B883711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4EE4-6007-4F67-9043-40C0838C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FF0DE-2E84-489C-9A9C-ED53DFCA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2E5E-0C5C-4495-AAD9-8122952ACD5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0E52D-1EC9-4B46-8911-6A02C0BC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14634-5C01-4207-BFC6-D9603E9B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47B8-5023-4164-AE57-B883711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7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D69D8-3A54-459E-9690-6A916F71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2E5E-0C5C-4495-AAD9-8122952ACD5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6C0E3-573C-42ED-9C35-F3980E1F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E9810-CB01-46B9-BA3A-FDEBF354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47B8-5023-4164-AE57-B883711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3955-0104-4E72-8DB9-403BDCF4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A0DE-6C7E-4F42-9324-9BF608FBF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37D3A-6345-4A4E-8A46-A275DA934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6F0B5-142C-42E9-9F82-20F93493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2E5E-0C5C-4495-AAD9-8122952ACD5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E4311-124B-4BE7-8A44-C24F93A6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4D0F2-C3AF-4A83-A12B-6980E757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47B8-5023-4164-AE57-B883711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5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E586-3C9A-4E86-9544-CAB4A9A7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6B0DF-294E-4A2C-B28B-4225CA069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8650D-A23F-4846-AF5D-4BE762896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D8BBC-C73E-4F09-B01C-E7D45E70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2E5E-0C5C-4495-AAD9-8122952ACD5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5B6A0-91C4-423B-9A29-AFA9F098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95488-E7F1-457A-86C1-704548A4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47B8-5023-4164-AE57-B883711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1194D-6AFD-49BA-AC00-DC42DB11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4486-7F60-49C1-BD9D-5CA2E182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A4F7B-BC46-45BA-9284-325A36D09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22E5E-0C5C-4495-AAD9-8122952ACD5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5C6A-8E7C-4B3A-93D4-B6281F035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72D07-4C96-4B6E-AAA2-8153B5415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47B8-5023-4164-AE57-B883711B3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5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moong/84440255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vi/photo/83009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38A0-2B61-4B15-8220-8EC56DB80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739" y="334108"/>
            <a:ext cx="9144000" cy="92319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TẾT VUI 2012</a:t>
            </a: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DB292C8-1989-4FED-B3FC-F7F81E11EC41}"/>
              </a:ext>
            </a:extLst>
          </p:cNvPr>
          <p:cNvSpPr/>
          <p:nvPr/>
        </p:nvSpPr>
        <p:spPr>
          <a:xfrm>
            <a:off x="1360767" y="1677131"/>
            <a:ext cx="3863646" cy="3272937"/>
          </a:xfrm>
          <a:prstGeom prst="star5">
            <a:avLst>
              <a:gd name="adj" fmla="val 31743"/>
              <a:gd name="hf" fmla="val 105146"/>
              <a:gd name="vf" fmla="val 11055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F3EFB-896C-45D8-870C-7F57D05FE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0767" y="2715724"/>
            <a:ext cx="4267200" cy="142655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D59B8"/>
                </a:solidFill>
                <a:latin typeface="Imprint MT Shadow" panose="04020605060303030202" pitchFamily="82" charset="0"/>
              </a:rPr>
              <a:t>PHÁO NỔ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D59B8"/>
                </a:solidFill>
                <a:latin typeface="Imprint MT Shadow" panose="04020605060303030202" pitchFamily="82" charset="0"/>
              </a:rPr>
              <a:t>BÁNH CHƯNG ,BÁNH GIẦY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D59B8"/>
                </a:solidFill>
                <a:latin typeface="Imprint MT Shadow" panose="04020605060303030202" pitchFamily="82" charset="0"/>
              </a:rPr>
              <a:t>LÌ XÌ ĐẦU NĂM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D59B8"/>
                </a:solidFill>
                <a:latin typeface="Imprint MT Shadow" panose="04020605060303030202" pitchFamily="82" charset="0"/>
              </a:rPr>
              <a:t>CHÚC XUÂN NGƯỜI THÂN ,BẠN BÈ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EABF1-939E-4943-A701-555A08025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24874" y="1739033"/>
            <a:ext cx="3506090" cy="33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2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3000">
        <p14:reveal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CD90-630D-4353-BD3D-749764D7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49" y="188729"/>
            <a:ext cx="7552594" cy="144004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Arial Black" panose="020B0A04020102020204" pitchFamily="34" charset="0"/>
              </a:rPr>
              <a:t>TẾT VUI 2012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1465BF-4471-48F6-BB65-03DCB1CA4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35864" y="2826547"/>
            <a:ext cx="3831582" cy="25288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DFC7-8843-40C9-869E-E8CA3C78A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9" y="2296686"/>
            <a:ext cx="4038601" cy="1556238"/>
          </a:xfrm>
        </p:spPr>
        <p:txBody>
          <a:bodyPr/>
          <a:lstStyle/>
          <a:p>
            <a:pPr algn="just"/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TÁO QUÂN CHẦU TRỜI </a:t>
            </a:r>
          </a:p>
          <a:p>
            <a:pPr algn="just"/>
            <a:r>
              <a:rPr lang="en-US" i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HÁI LỘC ĐẦU XUÂN </a:t>
            </a:r>
          </a:p>
          <a:p>
            <a:pPr algn="just"/>
            <a:r>
              <a:rPr lang="en-US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XIN XĂM CHO CẢ NĂM </a:t>
            </a:r>
          </a:p>
        </p:txBody>
      </p:sp>
    </p:spTree>
    <p:extLst>
      <p:ext uri="{BB962C8B-B14F-4D97-AF65-F5344CB8AC3E}">
        <p14:creationId xmlns:p14="http://schemas.microsoft.com/office/powerpoint/2010/main" val="308756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225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0" nodeType="clickEffect">
                                  <p:stCondLst>
                                    <p:cond delay="220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2200"/>
                                  </p:stCondLst>
                                  <p:childTnLst>
                                    <p:animRot by="120000">
                                      <p:cBhvr>
                                        <p:cTn id="29" dur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8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8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8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80" fill="hold">
                                          <p:stCondLst>
                                            <p:cond delay="7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Algerian</vt:lpstr>
      <vt:lpstr>Arial</vt:lpstr>
      <vt:lpstr>Arial Black</vt:lpstr>
      <vt:lpstr>Calibri</vt:lpstr>
      <vt:lpstr>Calibri Light</vt:lpstr>
      <vt:lpstr>Imprint MT Shadow</vt:lpstr>
      <vt:lpstr>Office Theme</vt:lpstr>
      <vt:lpstr>TẾT VUI 2012</vt:lpstr>
      <vt:lpstr>TẾT VUI 2012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TẾT VUI 2012</dc:title>
  <dc:creator>Hoc Vien 02</dc:creator>
  <cp:lastModifiedBy>Hoc Vien 02</cp:lastModifiedBy>
  <cp:revision>2</cp:revision>
  <dcterms:created xsi:type="dcterms:W3CDTF">2023-09-16T02:06:50Z</dcterms:created>
  <dcterms:modified xsi:type="dcterms:W3CDTF">2023-09-16T02:55:32Z</dcterms:modified>
</cp:coreProperties>
</file>