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1746-74D2-41ED-8D34-6A42DFDC0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A353C-64E0-478A-8AD1-8F85D7BC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0EC3-4430-4DE1-A3A9-7D69A342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A846D-3E21-4627-AFF8-342EF87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006D-57EB-4553-8BC6-47007713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78C6-5733-48D5-AE5E-3DA6726C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D6E24-385E-4762-8456-3173BA41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1A24-1E12-481A-94E6-285060F5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D7D0-E104-42D8-A020-C726154F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D900-5899-4E2A-AE92-513CFFAA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648F1-7ADE-47EA-857E-F915A96BE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1D32B-BD4D-4B2E-AF78-44E928F47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CDC0-9207-4372-876B-CB7273A5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33D3-77B2-4C76-AB1D-36A9B1A9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4FA0E-1117-491C-9BDC-96F5A40C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DDE-F3D4-4CBF-8345-0A6BA8FB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800F-E531-44B2-A876-7D0F21DF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BF4B-DD7F-44EE-8CE1-589FF516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7D10-F576-44A9-B3C2-4ADC8249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F384-9AF6-4F57-B40C-7F90B77C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6C7F-A007-4CC8-908D-8E43628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33A9-75E5-4B59-ADD5-E6DAED9B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E1CA-155B-4D30-86C6-5172271C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E696-F457-4855-991B-E4D17B35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4FCF-43BB-4E1A-8386-62E452F2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8492-E2C4-4E28-A282-E9978E5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CC87-890C-44A8-A65F-062DBF7EF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E8FF-2308-4182-A94C-9A7CD657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90EDD-7501-4C99-BEC1-BA986120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4EDC0-2566-4369-8F24-F9BFC91B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A4F9-080B-4551-A8E8-EFC5D12F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2188-3869-4B74-A0F6-B0E7E63F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D6E9A-6CFD-46E1-BB3F-F0BFE754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D0840-1FE5-474E-80EE-858623273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F8919-472C-43A7-9A14-64F4BFE25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C7EB0-A877-424D-8B54-890163712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6324A-B120-4FB7-885C-92228832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6935D-CC20-456D-BACF-E056D49C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7386E-98A6-4B0C-A6C9-E14436BB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2580-4A40-4734-A45E-508E7DC8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55467-71B0-41E6-85ED-E43B66EF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7552-578A-4E60-8162-2572E12C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766AF-44CC-46EA-BC11-07A0938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F182F-4114-4EF0-80A9-C0317F8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9731B-1BF9-48D4-9DDC-C22D9320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DA81A-2A41-49A4-B348-1B5D9AF7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96DE-978E-4CF3-9362-F8BFC1E4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8A06-BAB1-41B5-8A7F-BDD11D3D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69345-595D-4F72-BDF1-B6563A03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7762-A4B1-4C32-8496-34877D92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C8CEB-5BCF-46C1-A81B-89C29570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D81DC-A86E-48A8-8B7B-BA3A2D31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4247-4CDF-4403-A37F-BA1557DE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AA0B5-B27A-447C-9854-281584B01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0C8D1-C283-45AB-9713-4587BA405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B7F4B-3577-4E60-A099-6386099F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E8F5-A8D9-45ED-8FBC-63C9EEB9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35AAB-8371-40AC-AD36-28C5AB1C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04933-897F-4F8B-9327-DDB65007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B2719-6DAE-414F-9742-C1569930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046D4-A648-4AA0-9E68-97550D8BF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C644-E07A-478A-983B-E7D408E0432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47DA-66F1-4C20-B244-659F7B7A6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C637-CBDB-422C-AC92-4903F7645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025C-4F28-4305-AD55-93E1E68A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4/01/mung-xuan-moi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vi/photo/83009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4576-8766-4CCA-B39D-6AA501F7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112"/>
            <a:ext cx="9144000" cy="1137310"/>
          </a:xfrm>
        </p:spPr>
        <p:txBody>
          <a:bodyPr>
            <a:normAutofit/>
          </a:bodyPr>
          <a:lstStyle/>
          <a:p>
            <a:r>
              <a:rPr lang="en-US" sz="7200" b="1">
                <a:solidFill>
                  <a:srgbClr val="7030A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Arial Black" panose="020B0A04020102020204" pitchFamily="34" charset="0"/>
              </a:rPr>
              <a:t>TẾT VUI 2012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7BB6D48-88BC-4901-861F-825ABCE1E2DB}"/>
              </a:ext>
            </a:extLst>
          </p:cNvPr>
          <p:cNvSpPr/>
          <p:nvPr/>
        </p:nvSpPr>
        <p:spPr>
          <a:xfrm>
            <a:off x="1808480" y="1910081"/>
            <a:ext cx="4287520" cy="3576320"/>
          </a:xfrm>
          <a:prstGeom prst="star5">
            <a:avLst>
              <a:gd name="adj" fmla="val 3235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06840-3684-4BC1-A70C-796CE4179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323" y="1619937"/>
            <a:ext cx="9898507" cy="467693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Pháo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nổ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Bánh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chưng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bánh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giầy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Lì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xì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đầu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năm</a:t>
            </a:r>
            <a:endParaRPr lang="en-US" sz="2800" b="1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Chúc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xuân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người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thân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bạn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bè.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424B8-9A5E-4776-83C3-AC5ABFD3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70819" y="1619937"/>
            <a:ext cx="3671887" cy="44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4" grpId="2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C24F-028C-446C-8533-52F52B1E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462242"/>
            <a:ext cx="8077200" cy="1043950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TẾT VUI 2012</a:t>
            </a:r>
            <a:endParaRPr lang="en-US" sz="6000" b="1">
              <a:solidFill>
                <a:srgbClr val="00B0F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ED4F1-D511-47C1-A3A2-3A539BDB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01715" y="1830452"/>
            <a:ext cx="3642610" cy="31970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0BFD-096B-4D31-ABD7-B74651C4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2" y="2068643"/>
            <a:ext cx="10515600" cy="3853488"/>
          </a:xfrm>
        </p:spPr>
        <p:txBody>
          <a:bodyPr>
            <a:normAutofit/>
          </a:bodyPr>
          <a:lstStyle/>
          <a:p>
            <a:pPr lvl="1"/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Táo quân chầu trời</a:t>
            </a:r>
          </a:p>
          <a:p>
            <a:pPr lvl="1"/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Hái lộc đầu xuân</a:t>
            </a:r>
          </a:p>
          <a:p>
            <a:pPr lvl="1"/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Xin xăm cho cả năm</a:t>
            </a:r>
          </a:p>
        </p:txBody>
      </p:sp>
    </p:spTree>
    <p:extLst>
      <p:ext uri="{BB962C8B-B14F-4D97-AF65-F5344CB8AC3E}">
        <p14:creationId xmlns:p14="http://schemas.microsoft.com/office/powerpoint/2010/main" val="23701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Arial Black</vt:lpstr>
      <vt:lpstr>Calibri</vt:lpstr>
      <vt:lpstr>Calibri Light</vt:lpstr>
      <vt:lpstr>Office Theme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03</dc:creator>
  <cp:lastModifiedBy>Hoc Vien 03</cp:lastModifiedBy>
  <cp:revision>1</cp:revision>
  <dcterms:created xsi:type="dcterms:W3CDTF">2023-09-16T02:11:45Z</dcterms:created>
  <dcterms:modified xsi:type="dcterms:W3CDTF">2023-09-16T02:53:04Z</dcterms:modified>
</cp:coreProperties>
</file>