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5D1B7A-1000-48CC-A970-5E406881076E}">
          <p14:sldIdLst>
            <p14:sldId id="256"/>
          </p14:sldIdLst>
        </p14:section>
        <p14:section name="Untitled Section" id="{AB9AF29E-E508-4AF8-A382-E3B4EDF4AD63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ED4"/>
    <a:srgbClr val="0000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2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0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538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35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62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5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6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ED99-AF62-4E9F-8D33-B7D632975385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20EC4D-9859-4E7F-9CE8-16AC2F26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A502-4134-4D28-9D50-ECAE57443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782" y="185990"/>
            <a:ext cx="7766936" cy="818351"/>
          </a:xfrm>
        </p:spPr>
        <p:txBody>
          <a:bodyPr/>
          <a:lstStyle/>
          <a:p>
            <a:pPr algn="ctr"/>
            <a:r>
              <a:rPr lang="en-US" sz="4000" i="1" dirty="0" err="1">
                <a:solidFill>
                  <a:srgbClr val="FF0000"/>
                </a:solidFill>
              </a:rPr>
              <a:t>Làm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việc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với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các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đối</a:t>
            </a:r>
            <a:r>
              <a:rPr lang="en-US" sz="4000" i="1" dirty="0">
                <a:solidFill>
                  <a:srgbClr val="FF0000"/>
                </a:solidFill>
              </a:rPr>
              <a:t> </a:t>
            </a:r>
            <a:r>
              <a:rPr lang="en-US" sz="4000" i="1" dirty="0" err="1">
                <a:solidFill>
                  <a:srgbClr val="FF0000"/>
                </a:solidFill>
              </a:rPr>
              <a:t>tượng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09655-ABB0-4676-877B-75B83C737626}"/>
              </a:ext>
            </a:extLst>
          </p:cNvPr>
          <p:cNvSpPr/>
          <p:nvPr/>
        </p:nvSpPr>
        <p:spPr>
          <a:xfrm>
            <a:off x="211433" y="1139252"/>
            <a:ext cx="11227633" cy="5532758"/>
          </a:xfrm>
          <a:prstGeom prst="roundRect">
            <a:avLst>
              <a:gd name="adj" fmla="val 2307"/>
            </a:avLst>
          </a:prstGeom>
          <a:solidFill>
            <a:schemeClr val="bg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C1FE2817-C385-4A4B-904C-09343827D0B8}"/>
              </a:ext>
            </a:extLst>
          </p:cNvPr>
          <p:cNvSpPr/>
          <p:nvPr/>
        </p:nvSpPr>
        <p:spPr>
          <a:xfrm>
            <a:off x="1073367" y="2488367"/>
            <a:ext cx="9503764" cy="2552076"/>
          </a:xfrm>
          <a:prstGeom prst="bevel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</a:rPr>
              <a:t>Tạo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các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đối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tượng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thao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tác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với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đối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tượng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</a:rPr>
              <a:t>Làm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việc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với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đối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tượng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Vẽ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cho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trước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Autoshapes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</a:rPr>
              <a:t>Làm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việc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vói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đối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tượng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Hình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ảnh</a:t>
            </a:r>
            <a:r>
              <a:rPr lang="en-US" sz="2000" dirty="0">
                <a:solidFill>
                  <a:srgbClr val="0070C0"/>
                </a:solidFill>
              </a:rPr>
              <a:t> (Picture)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rgbClr val="0070C0"/>
                </a:solidFill>
              </a:rPr>
              <a:t>Làm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việc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với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đối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tượng</a:t>
            </a:r>
            <a:r>
              <a:rPr lang="en-US" sz="2000" dirty="0">
                <a:solidFill>
                  <a:srgbClr val="0070C0"/>
                </a:solidFill>
              </a:rPr>
              <a:t> Clip Art </a:t>
            </a:r>
          </a:p>
        </p:txBody>
      </p:sp>
    </p:spTree>
    <p:extLst>
      <p:ext uri="{BB962C8B-B14F-4D97-AF65-F5344CB8AC3E}">
        <p14:creationId xmlns:p14="http://schemas.microsoft.com/office/powerpoint/2010/main" val="231013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A2B3C9-9C94-41B9-9AC7-B6DD3EDBB61A}"/>
              </a:ext>
            </a:extLst>
          </p:cNvPr>
          <p:cNvSpPr/>
          <p:nvPr/>
        </p:nvSpPr>
        <p:spPr>
          <a:xfrm>
            <a:off x="3405263" y="178681"/>
            <a:ext cx="6115986" cy="646331"/>
          </a:xfrm>
          <a:prstGeom prst="roundRect">
            <a:avLst>
              <a:gd name="adj" fmla="val 6329"/>
            </a:avLst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7AFA9-96D5-4FD2-911D-5EB5E1445318}"/>
              </a:ext>
            </a:extLst>
          </p:cNvPr>
          <p:cNvSpPr/>
          <p:nvPr/>
        </p:nvSpPr>
        <p:spPr>
          <a:xfrm>
            <a:off x="3405263" y="178681"/>
            <a:ext cx="611598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Làm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việc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với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các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đối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tượng</a:t>
            </a:r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A85D36-5D57-4FD0-B23D-B6B2FF3766C5}"/>
              </a:ext>
            </a:extLst>
          </p:cNvPr>
          <p:cNvSpPr/>
          <p:nvPr/>
        </p:nvSpPr>
        <p:spPr>
          <a:xfrm>
            <a:off x="314793" y="1124262"/>
            <a:ext cx="11632368" cy="5366479"/>
          </a:xfrm>
          <a:prstGeom prst="roundRect">
            <a:avLst>
              <a:gd name="adj" fmla="val 4376"/>
            </a:avLst>
          </a:prstGeom>
          <a:solidFill>
            <a:schemeClr val="lt1">
              <a:alpha val="46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8927C5-256B-4263-A1A2-4BB14189D854}"/>
              </a:ext>
            </a:extLst>
          </p:cNvPr>
          <p:cNvSpPr/>
          <p:nvPr/>
        </p:nvSpPr>
        <p:spPr>
          <a:xfrm>
            <a:off x="409731" y="1266668"/>
            <a:ext cx="11442492" cy="5081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Thao </a:t>
            </a:r>
            <a:r>
              <a:rPr lang="en-US" sz="3200" dirty="0" err="1"/>
              <a:t>tác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tượng</a:t>
            </a:r>
            <a:r>
              <a:rPr lang="en-US" sz="3200" dirty="0"/>
              <a:t> </a:t>
            </a:r>
          </a:p>
        </p:txBody>
      </p:sp>
      <p:sp>
        <p:nvSpPr>
          <p:cNvPr id="16" name="Double Wave 15">
            <a:extLst>
              <a:ext uri="{FF2B5EF4-FFF2-40B4-BE49-F238E27FC236}">
                <a16:creationId xmlns:a16="http://schemas.microsoft.com/office/drawing/2014/main" id="{338A4618-2D88-421D-A5EB-839B0A90A436}"/>
              </a:ext>
            </a:extLst>
          </p:cNvPr>
          <p:cNvSpPr/>
          <p:nvPr/>
        </p:nvSpPr>
        <p:spPr>
          <a:xfrm>
            <a:off x="901905" y="4931764"/>
            <a:ext cx="2503358" cy="1214204"/>
          </a:xfrm>
          <a:prstGeom prst="doubleWav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EC731D5-DDE0-4D5F-9915-625837BC0E2A}"/>
              </a:ext>
            </a:extLst>
          </p:cNvPr>
          <p:cNvSpPr/>
          <p:nvPr/>
        </p:nvSpPr>
        <p:spPr>
          <a:xfrm>
            <a:off x="2553321" y="1935604"/>
            <a:ext cx="1244183" cy="1214204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1DC45BF6-24A6-457A-A044-FD35FC4EDEB0}"/>
              </a:ext>
            </a:extLst>
          </p:cNvPr>
          <p:cNvSpPr/>
          <p:nvPr/>
        </p:nvSpPr>
        <p:spPr>
          <a:xfrm>
            <a:off x="657303" y="2291621"/>
            <a:ext cx="1558544" cy="1888761"/>
          </a:xfrm>
          <a:prstGeom prst="star5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185EC294-6DB7-4085-9C55-7B6832C83CB1}"/>
              </a:ext>
            </a:extLst>
          </p:cNvPr>
          <p:cNvSpPr/>
          <p:nvPr/>
        </p:nvSpPr>
        <p:spPr>
          <a:xfrm>
            <a:off x="2445463" y="3428999"/>
            <a:ext cx="1444047" cy="1353139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Notched Right 19">
            <a:extLst>
              <a:ext uri="{FF2B5EF4-FFF2-40B4-BE49-F238E27FC236}">
                <a16:creationId xmlns:a16="http://schemas.microsoft.com/office/drawing/2014/main" id="{70EC69BC-23AE-47E0-B429-F9F618B3ADC6}"/>
              </a:ext>
            </a:extLst>
          </p:cNvPr>
          <p:cNvSpPr/>
          <p:nvPr/>
        </p:nvSpPr>
        <p:spPr>
          <a:xfrm>
            <a:off x="4483799" y="3776584"/>
            <a:ext cx="1688023" cy="807595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9EDF0B7-47C4-4A9B-9B32-2224A2767AC8}"/>
              </a:ext>
            </a:extLst>
          </p:cNvPr>
          <p:cNvSpPr/>
          <p:nvPr/>
        </p:nvSpPr>
        <p:spPr>
          <a:xfrm>
            <a:off x="7964774" y="5611389"/>
            <a:ext cx="2128603" cy="593986"/>
          </a:xfrm>
          <a:prstGeom prst="flowChartConnec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nual Operation 21">
            <a:extLst>
              <a:ext uri="{FF2B5EF4-FFF2-40B4-BE49-F238E27FC236}">
                <a16:creationId xmlns:a16="http://schemas.microsoft.com/office/drawing/2014/main" id="{06681A8C-0B3F-460E-92B1-D0A07DDD8500}"/>
              </a:ext>
            </a:extLst>
          </p:cNvPr>
          <p:cNvSpPr/>
          <p:nvPr/>
        </p:nvSpPr>
        <p:spPr>
          <a:xfrm rot="10800000">
            <a:off x="8685498" y="4694178"/>
            <a:ext cx="782419" cy="1214204"/>
          </a:xfrm>
          <a:prstGeom prst="flowChartManualOperat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C6EC6B-DA28-4F22-BD80-AC944B861ED0}"/>
              </a:ext>
            </a:extLst>
          </p:cNvPr>
          <p:cNvSpPr/>
          <p:nvPr/>
        </p:nvSpPr>
        <p:spPr>
          <a:xfrm>
            <a:off x="9041135" y="1908819"/>
            <a:ext cx="67618" cy="278535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EC05B50-4B97-4CF0-9A29-D9CF783C7A98}"/>
              </a:ext>
            </a:extLst>
          </p:cNvPr>
          <p:cNvSpPr/>
          <p:nvPr/>
        </p:nvSpPr>
        <p:spPr>
          <a:xfrm>
            <a:off x="8965092" y="1722464"/>
            <a:ext cx="257169" cy="22672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Wave 27">
            <a:extLst>
              <a:ext uri="{FF2B5EF4-FFF2-40B4-BE49-F238E27FC236}">
                <a16:creationId xmlns:a16="http://schemas.microsoft.com/office/drawing/2014/main" id="{807E7049-62DA-4B6C-815C-F900A8DAE6A7}"/>
              </a:ext>
            </a:extLst>
          </p:cNvPr>
          <p:cNvSpPr/>
          <p:nvPr/>
        </p:nvSpPr>
        <p:spPr>
          <a:xfrm>
            <a:off x="9093677" y="2019456"/>
            <a:ext cx="1968978" cy="1214205"/>
          </a:xfrm>
          <a:prstGeom prst="doubleWav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FC5C128A-68A5-4E51-B6F0-6DFF0D30572F}"/>
              </a:ext>
            </a:extLst>
          </p:cNvPr>
          <p:cNvSpPr/>
          <p:nvPr/>
        </p:nvSpPr>
        <p:spPr>
          <a:xfrm>
            <a:off x="9709256" y="2291621"/>
            <a:ext cx="768242" cy="59398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87B5E1-133E-49AC-937F-D63D25A585BF}"/>
              </a:ext>
            </a:extLst>
          </p:cNvPr>
          <p:cNvSpPr/>
          <p:nvPr/>
        </p:nvSpPr>
        <p:spPr>
          <a:xfrm>
            <a:off x="499177" y="2019456"/>
            <a:ext cx="105584" cy="40227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24049 -1.85185E-6 C 0.3483 -1.85185E-6 0.48112 0.11759 0.48112 0.21343 L 0.48112 0.42685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2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24088 -1.11111E-6 C 0.34869 -1.11111E-6 0.48177 0.04931 0.48177 0.08958 L 0.48177 0.1794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89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35026 -1.48148E-6 C 0.50703 -1.48148E-6 0.70065 -0.01643 0.70065 -0.0294 L 0.70065 -0.05879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26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32565 1.11111E-6 C 0.47149 1.11111E-6 0.6513 -0.11759 0.6513 -0.21296 L 0.6513 -0.42593 " pathEditMode="relative" rAng="0" ptsTypes="AA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65" y="-2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35495 7.40741E-7 C 0.51393 7.40741E-7 0.71002 -0.025 0.71002 -0.04514 L 0.71002 -0.09005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95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1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</TotalTime>
  <Words>55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Làm việc với các đối tượng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các đối tượng</dc:title>
  <dc:creator>Hoc Vien 02</dc:creator>
  <cp:lastModifiedBy>Hoc Vien 02</cp:lastModifiedBy>
  <cp:revision>1</cp:revision>
  <dcterms:created xsi:type="dcterms:W3CDTF">2023-09-17T01:24:52Z</dcterms:created>
  <dcterms:modified xsi:type="dcterms:W3CDTF">2023-09-17T02:44:20Z</dcterms:modified>
</cp:coreProperties>
</file>