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3BFD-606D-44DB-AF35-C2A9DF318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507D6-3174-49C8-97D7-CF3B0350C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2F607-CB16-4337-AD54-2339A4C8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7C8B-69D0-4DC2-89AB-FD3E8F04B16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AEB34-DB92-4F34-846B-78C3DE93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C816B-9B3A-4CDF-8F21-7406E612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0E50-05EC-4CEE-B573-130DABD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1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4681-7386-42BC-9912-A4F97464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BD0CB-8B63-4854-8829-4DFB6A73A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371F-7213-4D37-ACCC-E86080D9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7C8B-69D0-4DC2-89AB-FD3E8F04B16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B5ED8-881F-43C9-B6DB-65722FCF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FDB9D-40E7-4F63-813E-E8C0B74E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0E50-05EC-4CEE-B573-130DABD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5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71227C-6673-4254-91A6-22D8FDBD5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99FF3-8495-4220-B272-11AFCCDE9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0FD4D-F344-4386-A2B2-842DFA64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7C8B-69D0-4DC2-89AB-FD3E8F04B16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2F03A-2888-47D4-8F0F-5463E170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F0F16-2909-4912-9281-2E96D6A9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0E50-05EC-4CEE-B573-130DABD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7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4889-3637-4628-8B58-CED90EDB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48E3-951E-4FC1-946E-33411A1AF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C15D-105D-4962-A158-CE5F444E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7C8B-69D0-4DC2-89AB-FD3E8F04B16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92A25-D6C8-4103-A4DD-EEC0AF88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7A02D-9B68-428B-8FE3-8B8C4D4A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0E50-05EC-4CEE-B573-130DABD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9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B55F-7B41-4F0D-A36D-62F892FE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D979C-C7D3-4995-BF83-B13E13C6C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9D979-E692-4169-83A5-E3590C79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7C8B-69D0-4DC2-89AB-FD3E8F04B16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73AE-6683-4442-BD49-47C2B940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094FA-D06F-40B2-99C1-F00ED611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0E50-05EC-4CEE-B573-130DABD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1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35FC7-5CC9-4A87-BB01-C2617E76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992AC-7D95-4029-88B2-F5A5ED414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B665F-8FD2-4822-84FB-51CD51C5D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F2D57-BD69-4374-A774-7341C52F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7C8B-69D0-4DC2-89AB-FD3E8F04B16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3A8C0-4A04-4C73-B6A5-5AC8A93C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1EA63-0E4E-4B62-853B-5011D4FD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0E50-05EC-4CEE-B573-130DABD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7ABA-2AC1-4816-A742-95B5C3A03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E71B7-C5B6-446C-83AB-12A09C8FD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4D933-2977-4512-BCFB-61420DDF4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720C6-093C-4F02-BFDA-FADEB801F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21E5E8-D396-4AE0-BE97-98ECB67D5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480CC-8B8C-4020-A037-9536F487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7C8B-69D0-4DC2-89AB-FD3E8F04B16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8A1F9-3B4E-45C6-A8F5-CCD9BDF4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FC6AB-FDC1-44AA-A1BA-EA4128CF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0E50-05EC-4CEE-B573-130DABD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5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DFFB-1122-4683-ADD3-BD6D887A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07260-BB94-4DF3-8F30-72E1541C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7C8B-69D0-4DC2-89AB-FD3E8F04B16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775AE-8174-4A2C-988F-7681BD66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37D8E-E963-4577-B6F8-C4631821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0E50-05EC-4CEE-B573-130DABD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9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727B0-5ABD-4BCD-893C-A191110A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7C8B-69D0-4DC2-89AB-FD3E8F04B16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68DC3-E6E5-4F4C-8B66-1A83A0A6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C9600-50A0-46AC-8F6A-BFD921D6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0E50-05EC-4CEE-B573-130DABD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BA48-F169-4C1C-8AA3-7C6CC76A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5053E-5A70-4F22-BED7-81D5F28DA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F6E96-3AC0-4BC8-9F0F-F92D25F29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BDA97-EC10-4154-8C39-E94EAFB8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7C8B-69D0-4DC2-89AB-FD3E8F04B16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FE7F4-B7EE-495E-89C6-BB9C9538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8EAFE-84C7-46CB-B09D-5EE53978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0E50-05EC-4CEE-B573-130DABD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4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51A4-E2F1-45A2-99D7-84FFA372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6E0F7-41AC-4CF1-A450-5B0930EB8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AB078-4D61-42EC-98E6-5FCB64709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DA2B-ABFF-44F1-B8D0-ABF38D43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7C8B-69D0-4DC2-89AB-FD3E8F04B16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D3C88-DF56-4A78-9C67-23E4F792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5D321-B33B-4162-A389-B54F986E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0E50-05EC-4CEE-B573-130DABD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7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23595-F2DE-43F3-80C5-B345A545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A805A-A66B-4441-99F8-A04BC45CE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18404-EC58-438A-94FC-37C2D4AC6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97C8B-69D0-4DC2-89AB-FD3E8F04B16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ECBFE-4915-4C95-A29A-606AED61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4C167-F0F7-4B3D-99B7-08EC95EBF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A0E50-05EC-4CEE-B573-130DABD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0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%E1%BA%BF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uocdantoc.vn/benh/benh-gut-co-an-duoc-thit-ga-khon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ar: 6 Points 6">
            <a:extLst>
              <a:ext uri="{FF2B5EF4-FFF2-40B4-BE49-F238E27FC236}">
                <a16:creationId xmlns:a16="http://schemas.microsoft.com/office/drawing/2014/main" id="{EF6E49A6-881A-4104-9E38-2572DD585084}"/>
              </a:ext>
            </a:extLst>
          </p:cNvPr>
          <p:cNvSpPr/>
          <p:nvPr/>
        </p:nvSpPr>
        <p:spPr>
          <a:xfrm>
            <a:off x="1873770" y="2700935"/>
            <a:ext cx="1783829" cy="2158584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E2333-E9A1-4F84-BC7D-D23240A91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4321" y="2570815"/>
            <a:ext cx="3797509" cy="392742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Pháo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nổ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Bánh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ch</a:t>
            </a:r>
            <a:r>
              <a:rPr lang="vi-VN" dirty="0">
                <a:solidFill>
                  <a:schemeClr val="accent1"/>
                </a:solidFill>
              </a:rPr>
              <a:t>ư</a:t>
            </a:r>
            <a:r>
              <a:rPr lang="en-US" dirty="0">
                <a:solidFill>
                  <a:schemeClr val="accent1"/>
                </a:solidFill>
              </a:rPr>
              <a:t>ng, </a:t>
            </a:r>
            <a:r>
              <a:rPr lang="en-US" dirty="0" err="1">
                <a:solidFill>
                  <a:schemeClr val="accent1"/>
                </a:solidFill>
              </a:rPr>
              <a:t>bánh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giầy</a:t>
            </a: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Lì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xì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đầu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năm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Chúc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xuân</a:t>
            </a:r>
            <a:r>
              <a:rPr lang="en-US" dirty="0">
                <a:solidFill>
                  <a:schemeClr val="accent1"/>
                </a:solidFill>
              </a:rPr>
              <a:t> ng</a:t>
            </a:r>
            <a:r>
              <a:rPr lang="vi-VN" dirty="0">
                <a:solidFill>
                  <a:schemeClr val="accent1"/>
                </a:solidFill>
              </a:rPr>
              <a:t>ư</a:t>
            </a:r>
            <a:r>
              <a:rPr lang="en-US" dirty="0" err="1">
                <a:solidFill>
                  <a:schemeClr val="accent1"/>
                </a:solidFill>
              </a:rPr>
              <a:t>ời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thân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bạn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bè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4B836-FBE0-4542-8F0D-D7D38C775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95475" y="2350987"/>
            <a:ext cx="3297836" cy="354802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38D25A3-D37E-42DE-A02D-EE2101747D2A}"/>
              </a:ext>
            </a:extLst>
          </p:cNvPr>
          <p:cNvSpPr/>
          <p:nvPr/>
        </p:nvSpPr>
        <p:spPr>
          <a:xfrm>
            <a:off x="3657599" y="900932"/>
            <a:ext cx="53814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30A0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0000" endA="300" endPos="50000" dist="60007" dir="5400000" sy="-100000" algn="bl" rotWithShape="0"/>
                </a:effectLst>
              </a:rPr>
              <a:t>TẾT VUI 2012</a:t>
            </a:r>
          </a:p>
        </p:txBody>
      </p:sp>
    </p:spTree>
    <p:extLst>
      <p:ext uri="{BB962C8B-B14F-4D97-AF65-F5344CB8AC3E}">
        <p14:creationId xmlns:p14="http://schemas.microsoft.com/office/powerpoint/2010/main" val="179547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015058B-124E-4119-8DBA-404B21B63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28603" y="2021174"/>
            <a:ext cx="5123122" cy="3505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3198E-3217-4B58-9114-AD133A235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283" y="2680062"/>
            <a:ext cx="7345181" cy="2521523"/>
          </a:xfrm>
        </p:spPr>
        <p:txBody>
          <a:bodyPr>
            <a:normAutofit/>
          </a:bodyPr>
          <a:lstStyle/>
          <a:p>
            <a:r>
              <a:rPr lang="en-US" sz="4800" dirty="0" err="1">
                <a:solidFill>
                  <a:srgbClr val="FFC000"/>
                </a:solidFill>
              </a:rPr>
              <a:t>Hái</a:t>
            </a:r>
            <a:r>
              <a:rPr lang="en-US" sz="4800" dirty="0">
                <a:solidFill>
                  <a:srgbClr val="FFC000"/>
                </a:solidFill>
              </a:rPr>
              <a:t> </a:t>
            </a:r>
            <a:r>
              <a:rPr lang="en-US" sz="4800" dirty="0" err="1">
                <a:solidFill>
                  <a:srgbClr val="FFC000"/>
                </a:solidFill>
              </a:rPr>
              <a:t>lộc</a:t>
            </a:r>
            <a:r>
              <a:rPr lang="en-US" sz="4800" dirty="0">
                <a:solidFill>
                  <a:srgbClr val="FFC000"/>
                </a:solidFill>
              </a:rPr>
              <a:t> </a:t>
            </a:r>
            <a:r>
              <a:rPr lang="en-US" sz="4800" dirty="0" err="1">
                <a:solidFill>
                  <a:srgbClr val="FFC000"/>
                </a:solidFill>
              </a:rPr>
              <a:t>đầu</a:t>
            </a:r>
            <a:r>
              <a:rPr lang="en-US" sz="4800" dirty="0">
                <a:solidFill>
                  <a:srgbClr val="FFC000"/>
                </a:solidFill>
              </a:rPr>
              <a:t> </a:t>
            </a:r>
            <a:r>
              <a:rPr lang="en-US" sz="4800" dirty="0" err="1">
                <a:solidFill>
                  <a:srgbClr val="FFC000"/>
                </a:solidFill>
              </a:rPr>
              <a:t>xuân</a:t>
            </a:r>
            <a:r>
              <a:rPr lang="en-US" sz="4800" dirty="0">
                <a:solidFill>
                  <a:srgbClr val="FFC000"/>
                </a:solidFill>
              </a:rPr>
              <a:t> </a:t>
            </a:r>
          </a:p>
          <a:p>
            <a:r>
              <a:rPr lang="en-US" sz="4800" dirty="0" err="1">
                <a:solidFill>
                  <a:srgbClr val="FFC000"/>
                </a:solidFill>
              </a:rPr>
              <a:t>Táo</a:t>
            </a:r>
            <a:r>
              <a:rPr lang="en-US" sz="4800" dirty="0">
                <a:solidFill>
                  <a:srgbClr val="FFC000"/>
                </a:solidFill>
              </a:rPr>
              <a:t> </a:t>
            </a:r>
            <a:r>
              <a:rPr lang="en-US" sz="4800" dirty="0" err="1">
                <a:solidFill>
                  <a:srgbClr val="FFC000"/>
                </a:solidFill>
              </a:rPr>
              <a:t>quân</a:t>
            </a:r>
            <a:r>
              <a:rPr lang="en-US" sz="4800" dirty="0">
                <a:solidFill>
                  <a:srgbClr val="FFC000"/>
                </a:solidFill>
              </a:rPr>
              <a:t> </a:t>
            </a:r>
            <a:r>
              <a:rPr lang="en-US" sz="4800" dirty="0" err="1">
                <a:solidFill>
                  <a:srgbClr val="FFC000"/>
                </a:solidFill>
              </a:rPr>
              <a:t>chầu</a:t>
            </a:r>
            <a:r>
              <a:rPr lang="en-US" sz="4800" dirty="0">
                <a:solidFill>
                  <a:srgbClr val="FFC000"/>
                </a:solidFill>
              </a:rPr>
              <a:t> </a:t>
            </a:r>
            <a:r>
              <a:rPr lang="en-US" sz="4800" dirty="0" err="1">
                <a:solidFill>
                  <a:srgbClr val="FFC000"/>
                </a:solidFill>
              </a:rPr>
              <a:t>trời</a:t>
            </a:r>
            <a:r>
              <a:rPr lang="en-US" sz="4800" dirty="0">
                <a:solidFill>
                  <a:srgbClr val="FFC000"/>
                </a:solidFill>
              </a:rPr>
              <a:t> </a:t>
            </a:r>
          </a:p>
          <a:p>
            <a:r>
              <a:rPr lang="en-US" sz="4800" dirty="0">
                <a:solidFill>
                  <a:srgbClr val="FFC000"/>
                </a:solidFill>
              </a:rPr>
              <a:t>Xin </a:t>
            </a:r>
            <a:r>
              <a:rPr lang="en-US" sz="4800" dirty="0" err="1">
                <a:solidFill>
                  <a:srgbClr val="FFC000"/>
                </a:solidFill>
              </a:rPr>
              <a:t>xăm</a:t>
            </a:r>
            <a:r>
              <a:rPr lang="en-US" sz="4800" dirty="0">
                <a:solidFill>
                  <a:srgbClr val="FFC000"/>
                </a:solidFill>
              </a:rPr>
              <a:t> </a:t>
            </a:r>
            <a:r>
              <a:rPr lang="en-US" sz="4800" dirty="0" err="1">
                <a:solidFill>
                  <a:srgbClr val="FFC000"/>
                </a:solidFill>
              </a:rPr>
              <a:t>cho</a:t>
            </a:r>
            <a:r>
              <a:rPr lang="en-US" sz="4800" dirty="0">
                <a:solidFill>
                  <a:srgbClr val="FFC000"/>
                </a:solidFill>
              </a:rPr>
              <a:t> </a:t>
            </a:r>
            <a:r>
              <a:rPr lang="en-US" sz="4800" dirty="0" err="1">
                <a:solidFill>
                  <a:srgbClr val="FFC000"/>
                </a:solidFill>
              </a:rPr>
              <a:t>cả</a:t>
            </a:r>
            <a:r>
              <a:rPr lang="en-US" sz="4800" dirty="0">
                <a:solidFill>
                  <a:srgbClr val="FFC000"/>
                </a:solidFill>
              </a:rPr>
              <a:t> </a:t>
            </a:r>
            <a:r>
              <a:rPr lang="en-US" sz="4800" dirty="0" err="1">
                <a:solidFill>
                  <a:srgbClr val="FFC000"/>
                </a:solidFill>
              </a:rPr>
              <a:t>năm</a:t>
            </a:r>
            <a:r>
              <a:rPr lang="en-US" sz="48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2D430C-30D2-471E-838E-C5701F4D858D}"/>
              </a:ext>
            </a:extLst>
          </p:cNvPr>
          <p:cNvSpPr/>
          <p:nvPr/>
        </p:nvSpPr>
        <p:spPr>
          <a:xfrm>
            <a:off x="4133874" y="554828"/>
            <a:ext cx="404950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TẾT VUI 2012</a:t>
            </a:r>
          </a:p>
        </p:txBody>
      </p:sp>
    </p:spTree>
    <p:extLst>
      <p:ext uri="{BB962C8B-B14F-4D97-AF65-F5344CB8AC3E}">
        <p14:creationId xmlns:p14="http://schemas.microsoft.com/office/powerpoint/2010/main" val="134762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TẾT VUI 2012</dc:title>
  <dc:creator>Hoc Vien 10</dc:creator>
  <cp:lastModifiedBy>Hoc Vien 10</cp:lastModifiedBy>
  <cp:revision>4</cp:revision>
  <dcterms:created xsi:type="dcterms:W3CDTF">2023-09-16T02:23:46Z</dcterms:created>
  <dcterms:modified xsi:type="dcterms:W3CDTF">2023-09-16T02:48:10Z</dcterms:modified>
</cp:coreProperties>
</file>