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0CB9-3EC6-4A13-BE14-CA8561BE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6A5F5-12D7-4635-AD98-2A6D88D55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766DC-71DC-45B1-8DF0-B8F85186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ABB3-00D7-42AC-A9E3-702ED3F32AD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C6592-4A45-410D-B0FB-DE31BD89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EBB8-B868-4665-96FC-B2D8A9E5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393E-A7CC-4BEF-85B0-34097EFF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D5C5-DA50-4627-A4EA-900733BB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ABEF2-59B5-49F2-BE62-5C0605B0B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BFDD5-DBB2-4DE4-8B3D-8C538730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ABB3-00D7-42AC-A9E3-702ED3F32AD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854B-FF5E-4BEA-9A9E-6E21DDAD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83C73-75F0-44C5-9291-F8C053CC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393E-A7CC-4BEF-85B0-34097EFF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1596B-CDEA-4CA2-9DCB-72F19C2DE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FA93B-37CB-4171-9897-2B1314CD2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3185-6075-4485-9322-93D3EF4B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ABB3-00D7-42AC-A9E3-702ED3F32AD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CBAF-9C62-4BA7-AC23-2E3C6686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B18E-30C3-4992-9B1A-19365742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393E-A7CC-4BEF-85B0-34097EFF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5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C14D-BE3E-457B-9AB9-7115CC16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E4457-5465-4852-9F97-B866745A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CD230-3F8A-4DD6-B08E-0F19F61C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ABB3-00D7-42AC-A9E3-702ED3F32AD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64B30-4F8F-4A34-9216-837B7A33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69D9-4384-46CD-9D09-FD516807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393E-A7CC-4BEF-85B0-34097EFF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7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D8E3-243B-49CD-9F5E-A45FB77B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848E8-D825-4188-B370-5F8090D71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5A9B7-DA05-45CB-9DB5-05B5148F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ABB3-00D7-42AC-A9E3-702ED3F32AD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5EC14-4339-4548-A742-6B543A5A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FC75-9750-4206-B4D6-06F269E2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393E-A7CC-4BEF-85B0-34097EFF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4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3323-17D7-4A39-878D-1DD0D03C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3F5A-A3B9-4006-8C84-27F8C32D0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8BCA6-9618-44E6-95EA-65F4C218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F5551-C163-4216-857A-53717707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ABB3-00D7-42AC-A9E3-702ED3F32AD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45E51-3327-4CDD-90D8-2DFB4419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ABEB3-26F8-4757-BF4E-A52444D8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393E-A7CC-4BEF-85B0-34097EFF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C1A3-E0C7-489C-BCAD-7B25CF38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91263-EC89-459A-AD56-5150FBCE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60C35-1978-4D03-84DF-31FBB62E2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10637-CE76-494E-BA24-EEEEBDF59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298CB-A010-46B5-AA47-240A8622E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65ED3-23D4-4A97-A43A-201F8E59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ABB3-00D7-42AC-A9E3-702ED3F32AD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C72DB-1648-427B-B814-3AC91CAB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50EF8-1EA5-4D87-A4D3-97E9135D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393E-A7CC-4BEF-85B0-34097EFF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F541-8661-4051-B563-7871BD7E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E0E0D-973C-45B4-808A-1B973F5C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ABB3-00D7-42AC-A9E3-702ED3F32AD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EE79D-0305-4C76-BF4A-9E39B0B9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573E6-A744-4AAE-8863-98D6EE76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393E-A7CC-4BEF-85B0-34097EFF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1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F11CC-298B-4744-BD69-5EDCAC93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ABB3-00D7-42AC-A9E3-702ED3F32AD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607FC-4699-4D59-800E-FF48B9BE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72B96-6742-4F8A-B74D-8A2FA342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393E-A7CC-4BEF-85B0-34097EFF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30EC-4026-4794-8BDA-42A5BC9A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AD869-BD44-4ADA-A25A-EB0DC62B7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A5F73-1196-4E4A-9D6B-4B72C0E92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4356-696A-4FF4-8FE7-EDE8B21B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ABB3-00D7-42AC-A9E3-702ED3F32AD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4C291-A0B0-4BA4-B863-89579FA0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7DE3-3008-4129-819A-115E9380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393E-A7CC-4BEF-85B0-34097EFF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9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D7CE-8296-4998-869F-BD4AC358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8C1B9-6E28-43DD-B8C4-7E141F61B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AE0A4-7B0D-4E90-BC07-3CF97CEA0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AC3B5-8461-4994-8E45-32E9271E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ABB3-00D7-42AC-A9E3-702ED3F32AD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7E681-324D-4023-8FE0-0900FCAD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0EB9E-CEF3-4816-ABF6-66A0282C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393E-A7CC-4BEF-85B0-34097EFF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D3FF7-8C6E-484D-8D42-65C5F908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E01E0-3DF1-4E57-8A1C-7D93E2F88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CA0D-80BE-4CB9-9994-025234D9A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9ABB3-00D7-42AC-A9E3-702ED3F32AD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DD31B-BCD0-4C2F-A8E5-FF2600187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BCB8B-A6B3-44A7-8B7C-1F7326316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8393E-A7CC-4BEF-85B0-34097EFF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3359727@N02/497843446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3359727@N02/497843446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E77FE-FFD8-43EF-A123-5CDA5AC76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8533" y="558800"/>
            <a:ext cx="11991615" cy="6258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FED59F-25ED-4948-8B06-130DB1609C8B}"/>
              </a:ext>
            </a:extLst>
          </p:cNvPr>
          <p:cNvSpPr txBox="1"/>
          <p:nvPr/>
        </p:nvSpPr>
        <p:spPr>
          <a:xfrm>
            <a:off x="3369733" y="711200"/>
            <a:ext cx="7213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4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4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endParaRPr lang="en-US" sz="4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D69520-0136-4B6A-AD9B-B1508B99F9D8}"/>
              </a:ext>
            </a:extLst>
          </p:cNvPr>
          <p:cNvSpPr/>
          <p:nvPr/>
        </p:nvSpPr>
        <p:spPr>
          <a:xfrm>
            <a:off x="270934" y="1419086"/>
            <a:ext cx="11599334" cy="5249334"/>
          </a:xfrm>
          <a:prstGeom prst="roundRect">
            <a:avLst>
              <a:gd name="adj" fmla="val 8704"/>
            </a:avLst>
          </a:prstGeom>
          <a:solidFill>
            <a:schemeClr val="lt1">
              <a:alpha val="7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323E001B-01BE-4A86-B6D7-1163DB344743}"/>
              </a:ext>
            </a:extLst>
          </p:cNvPr>
          <p:cNvSpPr/>
          <p:nvPr/>
        </p:nvSpPr>
        <p:spPr>
          <a:xfrm>
            <a:off x="1680634" y="2279372"/>
            <a:ext cx="8779933" cy="2455334"/>
          </a:xfrm>
          <a:prstGeom prst="bevel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(AutoShapes)</a:t>
            </a:r>
          </a:p>
          <a:p>
            <a:pPr marL="342900" indent="-342900">
              <a:buAutoNum type="arabicPeriod"/>
            </a:pP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Picture)</a:t>
            </a:r>
          </a:p>
          <a:p>
            <a:pPr marL="342900" indent="-342900">
              <a:buAutoNum type="arabicPeriod"/>
            </a:pP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Clip Art</a:t>
            </a:r>
          </a:p>
        </p:txBody>
      </p:sp>
    </p:spTree>
    <p:extLst>
      <p:ext uri="{BB962C8B-B14F-4D97-AF65-F5344CB8AC3E}">
        <p14:creationId xmlns:p14="http://schemas.microsoft.com/office/powerpoint/2010/main" val="12835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56C7-9DAF-4FF8-B747-70AB39475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6D930-1DD8-4D94-A84D-4A46C5450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A27333-1947-423E-8669-420A86A33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" y="381000"/>
            <a:ext cx="12039600" cy="609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095E44-5C60-4E7F-87B1-D2E2AEFA9895}"/>
              </a:ext>
            </a:extLst>
          </p:cNvPr>
          <p:cNvSpPr txBox="1"/>
          <p:nvPr/>
        </p:nvSpPr>
        <p:spPr>
          <a:xfrm>
            <a:off x="3691466" y="391596"/>
            <a:ext cx="443653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việc với các đối t</a:t>
            </a:r>
            <a:r>
              <a:rPr lang="vi-VN" sz="28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B7FCE-19BF-4925-B543-4D98F9ABD9BD}"/>
              </a:ext>
            </a:extLst>
          </p:cNvPr>
          <p:cNvSpPr txBox="1"/>
          <p:nvPr/>
        </p:nvSpPr>
        <p:spPr>
          <a:xfrm>
            <a:off x="2167467" y="2382838"/>
            <a:ext cx="29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C25AA1-BD77-4B4A-8BD0-ECE6D73F8175}"/>
              </a:ext>
            </a:extLst>
          </p:cNvPr>
          <p:cNvSpPr/>
          <p:nvPr/>
        </p:nvSpPr>
        <p:spPr>
          <a:xfrm>
            <a:off x="385234" y="1082400"/>
            <a:ext cx="11421532" cy="5384003"/>
          </a:xfrm>
          <a:prstGeom prst="roundRect">
            <a:avLst>
              <a:gd name="adj" fmla="val 163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CAD73-3CFC-4DFB-8D90-D8CFA9F128DB}"/>
              </a:ext>
            </a:extLst>
          </p:cNvPr>
          <p:cNvSpPr txBox="1"/>
          <p:nvPr/>
        </p:nvSpPr>
        <p:spPr>
          <a:xfrm>
            <a:off x="956734" y="1340009"/>
            <a:ext cx="310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. Thao tác trên đối t</a:t>
            </a: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E6E9BE01-D3D2-4F2A-958E-31B67378D01F}"/>
              </a:ext>
            </a:extLst>
          </p:cNvPr>
          <p:cNvSpPr/>
          <p:nvPr/>
        </p:nvSpPr>
        <p:spPr>
          <a:xfrm>
            <a:off x="300569" y="2496594"/>
            <a:ext cx="1650999" cy="1509488"/>
          </a:xfrm>
          <a:prstGeom prst="star5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F8203EC0-7F43-4BBD-BA07-9D924875BEA8}"/>
              </a:ext>
            </a:extLst>
          </p:cNvPr>
          <p:cNvSpPr/>
          <p:nvPr/>
        </p:nvSpPr>
        <p:spPr>
          <a:xfrm flipV="1">
            <a:off x="1981202" y="3400356"/>
            <a:ext cx="1464732" cy="1283991"/>
          </a:xfrm>
          <a:prstGeom prst="trapezoid">
            <a:avLst>
              <a:gd name="adj" fmla="val 225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B9B9FCE-860C-4922-B540-5C849E14C1A1}"/>
              </a:ext>
            </a:extLst>
          </p:cNvPr>
          <p:cNvSpPr/>
          <p:nvPr/>
        </p:nvSpPr>
        <p:spPr>
          <a:xfrm>
            <a:off x="2036233" y="1825526"/>
            <a:ext cx="1092203" cy="1156229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Notched Right 20">
            <a:extLst>
              <a:ext uri="{FF2B5EF4-FFF2-40B4-BE49-F238E27FC236}">
                <a16:creationId xmlns:a16="http://schemas.microsoft.com/office/drawing/2014/main" id="{1F7A45D3-69BC-43A4-85B9-EA364815CE89}"/>
              </a:ext>
            </a:extLst>
          </p:cNvPr>
          <p:cNvSpPr/>
          <p:nvPr/>
        </p:nvSpPr>
        <p:spPr>
          <a:xfrm>
            <a:off x="5041901" y="3754994"/>
            <a:ext cx="1536701" cy="632338"/>
          </a:xfrm>
          <a:prstGeom prst="notched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4465A9-BC8B-4FD5-9B81-72E0D26E235A}"/>
              </a:ext>
            </a:extLst>
          </p:cNvPr>
          <p:cNvSpPr/>
          <p:nvPr/>
        </p:nvSpPr>
        <p:spPr>
          <a:xfrm>
            <a:off x="8314267" y="5404398"/>
            <a:ext cx="2133600" cy="74240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B4745C0A-CB2A-4624-843B-C091A03C87EC}"/>
              </a:ext>
            </a:extLst>
          </p:cNvPr>
          <p:cNvSpPr/>
          <p:nvPr/>
        </p:nvSpPr>
        <p:spPr>
          <a:xfrm>
            <a:off x="9036051" y="4858267"/>
            <a:ext cx="702734" cy="917332"/>
          </a:xfrm>
          <a:prstGeom prst="trapezoid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AEA88460-79EE-4897-BCCC-5BB830F2C130}"/>
              </a:ext>
            </a:extLst>
          </p:cNvPr>
          <p:cNvSpPr/>
          <p:nvPr/>
        </p:nvSpPr>
        <p:spPr>
          <a:xfrm rot="16200000">
            <a:off x="7782237" y="3060564"/>
            <a:ext cx="3197660" cy="1270000"/>
          </a:xfrm>
          <a:prstGeom prst="mathMinus">
            <a:avLst>
              <a:gd name="adj1" fmla="val 6471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B9AF4C1-5D4B-4F8C-89E6-20A80BCAD058}"/>
              </a:ext>
            </a:extLst>
          </p:cNvPr>
          <p:cNvSpPr/>
          <p:nvPr/>
        </p:nvSpPr>
        <p:spPr>
          <a:xfrm rot="21284215">
            <a:off x="9249307" y="2395120"/>
            <a:ext cx="276222" cy="183397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uble Wave 27">
            <a:extLst>
              <a:ext uri="{FF2B5EF4-FFF2-40B4-BE49-F238E27FC236}">
                <a16:creationId xmlns:a16="http://schemas.microsoft.com/office/drawing/2014/main" id="{F113B3B9-89FA-4A0E-ABB7-D7223AFE71F6}"/>
              </a:ext>
            </a:extLst>
          </p:cNvPr>
          <p:cNvSpPr/>
          <p:nvPr/>
        </p:nvSpPr>
        <p:spPr>
          <a:xfrm>
            <a:off x="9450966" y="2590800"/>
            <a:ext cx="1528236" cy="897466"/>
          </a:xfrm>
          <a:prstGeom prst="doubleWav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3C39FD9A-54A5-493F-8E2E-0C22C4430766}"/>
              </a:ext>
            </a:extLst>
          </p:cNvPr>
          <p:cNvSpPr/>
          <p:nvPr/>
        </p:nvSpPr>
        <p:spPr>
          <a:xfrm>
            <a:off x="9873275" y="2795712"/>
            <a:ext cx="732253" cy="5282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uble Wave 29">
            <a:extLst>
              <a:ext uri="{FF2B5EF4-FFF2-40B4-BE49-F238E27FC236}">
                <a16:creationId xmlns:a16="http://schemas.microsoft.com/office/drawing/2014/main" id="{6F426F12-92B9-4B3E-80DF-3AB96CA4227F}"/>
              </a:ext>
            </a:extLst>
          </p:cNvPr>
          <p:cNvSpPr/>
          <p:nvPr/>
        </p:nvSpPr>
        <p:spPr>
          <a:xfrm>
            <a:off x="939803" y="4881035"/>
            <a:ext cx="1773765" cy="1210733"/>
          </a:xfrm>
          <a:prstGeom prst="doubleWav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427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3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08</dc:creator>
  <cp:lastModifiedBy>Hoc Vien 08</cp:lastModifiedBy>
  <cp:revision>7</cp:revision>
  <dcterms:created xsi:type="dcterms:W3CDTF">2023-09-17T01:25:34Z</dcterms:created>
  <dcterms:modified xsi:type="dcterms:W3CDTF">2023-09-17T02:15:09Z</dcterms:modified>
</cp:coreProperties>
</file>