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6D12-D131-43B9-A41A-0A88AD67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A485-3C34-4919-8346-7E34C6018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73C9-D945-4A99-BF4D-7E042C9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2F79-DE3F-4474-AB1F-4BC19624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3F5D-B94D-4707-B4C4-CF4E4299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7701-36E3-4368-A21C-9B72FBCC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C808E-FCE0-4A11-8B14-11573C98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491F-9E39-4341-9DB8-D15C1331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8533-09ED-4E6E-81F1-D7A2EBD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ABF7-B06A-4CC0-B484-2D75AFEC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42845-F799-4BA8-8120-02C4A26A2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E9BB-900C-4AC1-AA4A-2A0A1CDA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B2E8-DAAC-4F90-802E-6E358BCF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15F7-64D4-43E0-B44C-EF2941D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D46A-C05B-406F-9CD9-DEE37AD2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60D-3F03-41A4-9429-C64D9A8B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2CF9-E78F-4E4C-88DA-F0544262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01D5-772B-479F-B398-884A185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F0DF-01AA-4515-AE9D-0BAAD91E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E0F8-DD5A-4C32-ACD4-A00EEC7D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329-B158-4C48-905D-FBA4D63A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6EF6-61AB-48A8-995F-C4FB45DA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8280-DF05-4E51-826E-C4067685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C605-79E2-4DD4-B9AD-9A65393C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F32C-50F1-4E70-AC89-0830038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38A1-A09D-4B1C-A86E-1D73E27C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F9B7-F056-47EF-AEBA-4AFBC5B81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7ACE-73A8-4E1E-A539-2F1BCE17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793A-6153-48B1-98BD-254CA89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F2DD-406B-4189-93DC-5DAF450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0A13-E6A2-48BE-9494-604A6A18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5FE0-380E-4BB9-B6CB-B2CA8BFB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D59B-8CB2-411F-86F3-29915BD3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E01D-C6A4-49C0-B3C7-43DC14D7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CBD97-5B73-4CA0-B863-141F42E5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F9D6-E1E7-4129-B89C-7CB79540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33787-53C5-41D1-953B-F5784458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97523-AD4E-43CD-926A-BDF7DF59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22FF7-5515-486F-B6B9-7958AC7A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A989-2E91-4D39-9A1E-883EE31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186C9-AFDA-4BD9-9951-EECEF7FE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117E6-7C99-401B-8B39-F691851F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3DB40-9077-40CB-85BA-8501C0E6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A163C-AC2A-4BC6-84BC-B1CEBE4F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936EA-190B-4016-9DEF-EBF33129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13BF-B6A5-46E5-9989-29CA479B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C710-4395-47CE-9E6D-1F580A4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EE75-D489-4096-A341-B735D29B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B7E3-B0A6-4DC4-B50B-41BE772F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3EB39-45A0-43B8-ADF1-696A6C23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E954-FFC5-41CC-94EC-3ABC8C8D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315C-1698-486F-80DD-4C672F81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F4B-E815-41B1-B8A3-93C07A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E1E24-7F44-494E-875D-6D9085B3E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F1B7-E944-44EB-AEA5-81DBF26D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5B83-6D5A-4C3C-A38C-9564ABDA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06154-CF64-43D7-AFD1-BDC1AD0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5156-E751-4A21-8AAE-03CD0B76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4D65E-3721-4819-8CBA-B7F8E1D4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B227-E3BD-4478-8F6B-25565A09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6FCB-701E-43DA-B795-2785A3C1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F825-9479-4661-B628-4DE591679F6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0C68-1ECC-4EE5-A19B-2CFCD5760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B36E-617A-47D7-B79F-3DE47883E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A80B-D2E5-409F-9157-F0FBAFFB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dau-da-day-co-an-duoc-thit-ga-kho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209424F3-A0E7-4A10-9F8A-0A64B4C2C44D}"/>
              </a:ext>
            </a:extLst>
          </p:cNvPr>
          <p:cNvSpPr/>
          <p:nvPr/>
        </p:nvSpPr>
        <p:spPr>
          <a:xfrm>
            <a:off x="1834026" y="1663575"/>
            <a:ext cx="2000817" cy="1765425"/>
          </a:xfrm>
          <a:prstGeom prst="star5">
            <a:avLst>
              <a:gd name="adj" fmla="val 28442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29A9-AA1C-401C-8945-DD258911B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51" y="1494405"/>
            <a:ext cx="3583771" cy="38691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Pháo nổ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Bánh chưng, bánh giầy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Lì xì đầu năm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Chúc xuân người thân, bạn bè.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1A353-A03C-41CF-B530-EEDAC0E1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9879" y="1801640"/>
            <a:ext cx="2637574" cy="43584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9CFF8C-961C-454E-8A13-80162D2FD827}"/>
              </a:ext>
            </a:extLst>
          </p:cNvPr>
          <p:cNvSpPr/>
          <p:nvPr/>
        </p:nvSpPr>
        <p:spPr>
          <a:xfrm>
            <a:off x="3138739" y="363429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952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TẾT VUI 2012</a:t>
            </a:r>
          </a:p>
        </p:txBody>
      </p:sp>
    </p:spTree>
    <p:extLst>
      <p:ext uri="{BB962C8B-B14F-4D97-AF65-F5344CB8AC3E}">
        <p14:creationId xmlns:p14="http://schemas.microsoft.com/office/powerpoint/2010/main" val="194208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4DA045-6D73-4BDE-9198-736265FCB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90324" y="1798465"/>
            <a:ext cx="3216233" cy="2324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7832-2BBD-49AA-B538-9BFEB298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68" y="1885383"/>
            <a:ext cx="4983178" cy="3932379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Táo quân chầu trời</a:t>
            </a:r>
          </a:p>
          <a:p>
            <a:r>
              <a:rPr lang="en-US" b="1">
                <a:solidFill>
                  <a:srgbClr val="C00000"/>
                </a:solidFill>
              </a:rPr>
              <a:t>Hái lộc đầu năm</a:t>
            </a:r>
          </a:p>
          <a:p>
            <a:r>
              <a:rPr lang="en-US" b="1">
                <a:solidFill>
                  <a:srgbClr val="C00000"/>
                </a:solidFill>
              </a:rPr>
              <a:t>Xin xăm cho cả năm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FB6E8-2F07-45D8-B637-B135358541BD}"/>
              </a:ext>
            </a:extLst>
          </p:cNvPr>
          <p:cNvSpPr/>
          <p:nvPr/>
        </p:nvSpPr>
        <p:spPr>
          <a:xfrm>
            <a:off x="3573688" y="393950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952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TẾT VUI 2012</a:t>
            </a:r>
          </a:p>
        </p:txBody>
      </p:sp>
    </p:spTree>
    <p:extLst>
      <p:ext uri="{BB962C8B-B14F-4D97-AF65-F5344CB8AC3E}">
        <p14:creationId xmlns:p14="http://schemas.microsoft.com/office/powerpoint/2010/main" val="1143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">
        <p:circle/>
      </p:transition>
    </mc:Choice>
    <mc:Fallback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04</dc:creator>
  <cp:lastModifiedBy>Hoc Vien 04</cp:lastModifiedBy>
  <cp:revision>1</cp:revision>
  <dcterms:created xsi:type="dcterms:W3CDTF">2023-09-16T02:06:14Z</dcterms:created>
  <dcterms:modified xsi:type="dcterms:W3CDTF">2023-09-16T02:51:25Z</dcterms:modified>
</cp:coreProperties>
</file>