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686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5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14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2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2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B35EB2-D75E-4014-B4A6-F711E405136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6F9B-03A1-45D4-BC82-1163BEF5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3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C6C35-2969-40BA-BCD7-2048EB7A692C}"/>
              </a:ext>
            </a:extLst>
          </p:cNvPr>
          <p:cNvSpPr/>
          <p:nvPr/>
        </p:nvSpPr>
        <p:spPr>
          <a:xfrm>
            <a:off x="692943" y="990600"/>
            <a:ext cx="10806113" cy="5772150"/>
          </a:xfrm>
          <a:prstGeom prst="roundRect">
            <a:avLst>
              <a:gd name="adj" fmla="val 8303"/>
            </a:avLst>
          </a:prstGeom>
          <a:solidFill>
            <a:schemeClr val="bg2">
              <a:lumMod val="20000"/>
              <a:lumOff val="80000"/>
              <a:alpha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Beveled 8">
            <a:extLst>
              <a:ext uri="{FF2B5EF4-FFF2-40B4-BE49-F238E27FC236}">
                <a16:creationId xmlns:a16="http://schemas.microsoft.com/office/drawing/2014/main" id="{302EBF16-AF93-4619-8C69-D3A0228DDE12}"/>
              </a:ext>
            </a:extLst>
          </p:cNvPr>
          <p:cNvSpPr/>
          <p:nvPr/>
        </p:nvSpPr>
        <p:spPr>
          <a:xfrm>
            <a:off x="1714500" y="1876425"/>
            <a:ext cx="8210550" cy="2486025"/>
          </a:xfrm>
          <a:prstGeom prst="bevel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rgbClr val="0070C0"/>
                </a:solidFill>
              </a:rPr>
              <a:t>Tạo các đối tượng, thao tác với các đối tượng.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rgbClr val="0070C0"/>
                </a:solidFill>
              </a:rPr>
              <a:t>Làm việc với đối tượng Vẽ cho trước (AutoShapes).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rgbClr val="0070C0"/>
                </a:solidFill>
              </a:rPr>
              <a:t>Làm việc với đối tượng Hình ảnh (Picture).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rgbClr val="0070C0"/>
                </a:solidFill>
              </a:rPr>
              <a:t>Làm việc với đối tượng Clip Art.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337F9-6812-4067-955E-6E4E2439D248}"/>
              </a:ext>
            </a:extLst>
          </p:cNvPr>
          <p:cNvSpPr txBox="1"/>
          <p:nvPr/>
        </p:nvSpPr>
        <p:spPr>
          <a:xfrm>
            <a:off x="3248024" y="255300"/>
            <a:ext cx="569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ln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Làm việc với các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377163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C6C35-2969-40BA-BCD7-2048EB7A692C}"/>
              </a:ext>
            </a:extLst>
          </p:cNvPr>
          <p:cNvSpPr/>
          <p:nvPr/>
        </p:nvSpPr>
        <p:spPr>
          <a:xfrm>
            <a:off x="700087" y="809625"/>
            <a:ext cx="10806113" cy="5772150"/>
          </a:xfrm>
          <a:prstGeom prst="roundRect">
            <a:avLst>
              <a:gd name="adj" fmla="val 3518"/>
            </a:avLst>
          </a:prstGeom>
          <a:solidFill>
            <a:schemeClr val="bg2">
              <a:lumMod val="20000"/>
              <a:lumOff val="80000"/>
              <a:alpha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A4511-A936-4EBF-82A4-70D8E93D52F1}"/>
              </a:ext>
            </a:extLst>
          </p:cNvPr>
          <p:cNvSpPr txBox="1"/>
          <p:nvPr/>
        </p:nvSpPr>
        <p:spPr>
          <a:xfrm>
            <a:off x="3076575" y="170588"/>
            <a:ext cx="6038850" cy="58477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FF00"/>
                </a:solidFill>
              </a:rPr>
              <a:t>Làm việc với các đối tượng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F1B46-2F98-478C-B84C-D862E86C5CF7}"/>
              </a:ext>
            </a:extLst>
          </p:cNvPr>
          <p:cNvSpPr/>
          <p:nvPr/>
        </p:nvSpPr>
        <p:spPr>
          <a:xfrm>
            <a:off x="738187" y="1133475"/>
            <a:ext cx="10715626" cy="5124450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0F4A8-3DAE-4914-B4C0-34C30EE38605}"/>
              </a:ext>
            </a:extLst>
          </p:cNvPr>
          <p:cNvSpPr txBox="1"/>
          <p:nvPr/>
        </p:nvSpPr>
        <p:spPr>
          <a:xfrm>
            <a:off x="790574" y="1295400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Thao tác các đối tượng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23C8AD2-FE45-4649-A8AE-2AB8E569C25F}"/>
              </a:ext>
            </a:extLst>
          </p:cNvPr>
          <p:cNvSpPr/>
          <p:nvPr/>
        </p:nvSpPr>
        <p:spPr>
          <a:xfrm>
            <a:off x="1055606" y="2081688"/>
            <a:ext cx="1209675" cy="1455182"/>
          </a:xfrm>
          <a:prstGeom prst="star5">
            <a:avLst>
              <a:gd name="adj" fmla="val 20181"/>
              <a:gd name="hf" fmla="val 105146"/>
              <a:gd name="vf" fmla="val 110557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75D196-77EB-467B-A66D-308C6DADDE53}"/>
              </a:ext>
            </a:extLst>
          </p:cNvPr>
          <p:cNvSpPr/>
          <p:nvPr/>
        </p:nvSpPr>
        <p:spPr>
          <a:xfrm>
            <a:off x="2657474" y="2105858"/>
            <a:ext cx="826294" cy="838676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0CBA74F4-26C9-4AD4-B37D-21A9809B8421}"/>
              </a:ext>
            </a:extLst>
          </p:cNvPr>
          <p:cNvSpPr/>
          <p:nvPr/>
        </p:nvSpPr>
        <p:spPr>
          <a:xfrm>
            <a:off x="2328860" y="3234809"/>
            <a:ext cx="1045369" cy="838676"/>
          </a:xfrm>
          <a:prstGeom prst="flowChartManualOperat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0F719624-3FA6-4978-BFEC-592CBCE397E7}"/>
              </a:ext>
            </a:extLst>
          </p:cNvPr>
          <p:cNvSpPr/>
          <p:nvPr/>
        </p:nvSpPr>
        <p:spPr>
          <a:xfrm>
            <a:off x="1509232" y="4363760"/>
            <a:ext cx="1828800" cy="1000125"/>
          </a:xfrm>
          <a:prstGeom prst="doubleWav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683ED018-E179-452E-A9C3-8639C2A0EC40}"/>
              </a:ext>
            </a:extLst>
          </p:cNvPr>
          <p:cNvSpPr/>
          <p:nvPr/>
        </p:nvSpPr>
        <p:spPr>
          <a:xfrm>
            <a:off x="4773692" y="3040618"/>
            <a:ext cx="723898" cy="388382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01D5E-B421-4735-8757-59690AD6AA9C}"/>
              </a:ext>
            </a:extLst>
          </p:cNvPr>
          <p:cNvSpPr/>
          <p:nvPr/>
        </p:nvSpPr>
        <p:spPr>
          <a:xfrm>
            <a:off x="7181850" y="5016787"/>
            <a:ext cx="1619250" cy="57117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23856E1C-3297-42D6-BC3E-FB1B8F69F357}"/>
              </a:ext>
            </a:extLst>
          </p:cNvPr>
          <p:cNvSpPr/>
          <p:nvPr/>
        </p:nvSpPr>
        <p:spPr>
          <a:xfrm>
            <a:off x="7834309" y="4985852"/>
            <a:ext cx="314325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r="20520000" sx="118000" sy="11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6188B-6563-47B0-9DF7-3C782F245C54}"/>
              </a:ext>
            </a:extLst>
          </p:cNvPr>
          <p:cNvSpPr/>
          <p:nvPr/>
        </p:nvSpPr>
        <p:spPr>
          <a:xfrm>
            <a:off x="7968614" y="1480066"/>
            <a:ext cx="45719" cy="366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1F3405-9DCB-45F6-BF61-DC3B7C506FB9}"/>
              </a:ext>
            </a:extLst>
          </p:cNvPr>
          <p:cNvSpPr/>
          <p:nvPr/>
        </p:nvSpPr>
        <p:spPr>
          <a:xfrm>
            <a:off x="7901462" y="1330881"/>
            <a:ext cx="180021" cy="1491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sx="136000" sy="136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uble Wave 17">
            <a:extLst>
              <a:ext uri="{FF2B5EF4-FFF2-40B4-BE49-F238E27FC236}">
                <a16:creationId xmlns:a16="http://schemas.microsoft.com/office/drawing/2014/main" id="{60A0A152-6CB3-466A-819A-EE5EFA5123EF}"/>
              </a:ext>
            </a:extLst>
          </p:cNvPr>
          <p:cNvSpPr/>
          <p:nvPr/>
        </p:nvSpPr>
        <p:spPr>
          <a:xfrm>
            <a:off x="8052433" y="1485817"/>
            <a:ext cx="1828800" cy="1000125"/>
          </a:xfrm>
          <a:prstGeom prst="doubleWav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462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C03495F6-EBCE-40C4-8274-39CFCA60FF50}"/>
              </a:ext>
            </a:extLst>
          </p:cNvPr>
          <p:cNvSpPr/>
          <p:nvPr/>
        </p:nvSpPr>
        <p:spPr>
          <a:xfrm>
            <a:off x="8590888" y="1708119"/>
            <a:ext cx="668068" cy="555523"/>
          </a:xfrm>
          <a:prstGeom prst="star5">
            <a:avLst>
              <a:gd name="adj" fmla="val 2018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7D1E92-04EE-4199-97B9-BF2D08E555F6}"/>
              </a:ext>
            </a:extLst>
          </p:cNvPr>
          <p:cNvSpPr/>
          <p:nvPr/>
        </p:nvSpPr>
        <p:spPr>
          <a:xfrm>
            <a:off x="921305" y="1985879"/>
            <a:ext cx="65006" cy="3650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0">
        <p:circle/>
      </p:transition>
    </mc:Choice>
    <mc:Fallback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C6C35-2969-40BA-BCD7-2048EB7A692C}"/>
              </a:ext>
            </a:extLst>
          </p:cNvPr>
          <p:cNvSpPr/>
          <p:nvPr/>
        </p:nvSpPr>
        <p:spPr>
          <a:xfrm>
            <a:off x="700087" y="809625"/>
            <a:ext cx="10806113" cy="5772150"/>
          </a:xfrm>
          <a:prstGeom prst="roundRect">
            <a:avLst>
              <a:gd name="adj" fmla="val 3518"/>
            </a:avLst>
          </a:prstGeom>
          <a:solidFill>
            <a:schemeClr val="bg2">
              <a:lumMod val="20000"/>
              <a:lumOff val="80000"/>
              <a:alpha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A4511-A936-4EBF-82A4-70D8E93D52F1}"/>
              </a:ext>
            </a:extLst>
          </p:cNvPr>
          <p:cNvSpPr txBox="1"/>
          <p:nvPr/>
        </p:nvSpPr>
        <p:spPr>
          <a:xfrm>
            <a:off x="3076575" y="170588"/>
            <a:ext cx="6038850" cy="58477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FF00"/>
                </a:solidFill>
              </a:rPr>
              <a:t>Làm việc với các đối tượng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0F4A8-3DAE-4914-B4C0-34C30EE38605}"/>
              </a:ext>
            </a:extLst>
          </p:cNvPr>
          <p:cNvSpPr txBox="1"/>
          <p:nvPr/>
        </p:nvSpPr>
        <p:spPr>
          <a:xfrm>
            <a:off x="790574" y="1295400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Thao tác các đối tượng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23C8AD2-FE45-4649-A8AE-2AB8E569C25F}"/>
              </a:ext>
            </a:extLst>
          </p:cNvPr>
          <p:cNvSpPr/>
          <p:nvPr/>
        </p:nvSpPr>
        <p:spPr>
          <a:xfrm>
            <a:off x="1055606" y="2081688"/>
            <a:ext cx="1209675" cy="1455182"/>
          </a:xfrm>
          <a:prstGeom prst="star5">
            <a:avLst>
              <a:gd name="adj" fmla="val 20181"/>
              <a:gd name="hf" fmla="val 105146"/>
              <a:gd name="vf" fmla="val 110557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75D196-77EB-467B-A66D-308C6DADDE53}"/>
              </a:ext>
            </a:extLst>
          </p:cNvPr>
          <p:cNvSpPr/>
          <p:nvPr/>
        </p:nvSpPr>
        <p:spPr>
          <a:xfrm>
            <a:off x="2657474" y="2105858"/>
            <a:ext cx="826294" cy="838676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0CBA74F4-26C9-4AD4-B37D-21A9809B8421}"/>
              </a:ext>
            </a:extLst>
          </p:cNvPr>
          <p:cNvSpPr/>
          <p:nvPr/>
        </p:nvSpPr>
        <p:spPr>
          <a:xfrm>
            <a:off x="2328860" y="3234809"/>
            <a:ext cx="1045369" cy="838676"/>
          </a:xfrm>
          <a:prstGeom prst="flowChartManualOperat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0F719624-3FA6-4978-BFEC-592CBCE397E7}"/>
              </a:ext>
            </a:extLst>
          </p:cNvPr>
          <p:cNvSpPr/>
          <p:nvPr/>
        </p:nvSpPr>
        <p:spPr>
          <a:xfrm>
            <a:off x="1509232" y="4363760"/>
            <a:ext cx="1828800" cy="1000125"/>
          </a:xfrm>
          <a:prstGeom prst="doubleWav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683ED018-E179-452E-A9C3-8639C2A0EC40}"/>
              </a:ext>
            </a:extLst>
          </p:cNvPr>
          <p:cNvSpPr/>
          <p:nvPr/>
        </p:nvSpPr>
        <p:spPr>
          <a:xfrm>
            <a:off x="4773692" y="3040618"/>
            <a:ext cx="723898" cy="388382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01D5E-B421-4735-8757-59690AD6AA9C}"/>
              </a:ext>
            </a:extLst>
          </p:cNvPr>
          <p:cNvSpPr/>
          <p:nvPr/>
        </p:nvSpPr>
        <p:spPr>
          <a:xfrm>
            <a:off x="7181850" y="5016787"/>
            <a:ext cx="1619250" cy="57117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23856E1C-3297-42D6-BC3E-FB1B8F69F357}"/>
              </a:ext>
            </a:extLst>
          </p:cNvPr>
          <p:cNvSpPr/>
          <p:nvPr/>
        </p:nvSpPr>
        <p:spPr>
          <a:xfrm>
            <a:off x="7834309" y="4985852"/>
            <a:ext cx="314325" cy="342900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r="20520000" sx="118000" sy="11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6188B-6563-47B0-9DF7-3C782F245C54}"/>
              </a:ext>
            </a:extLst>
          </p:cNvPr>
          <p:cNvSpPr/>
          <p:nvPr/>
        </p:nvSpPr>
        <p:spPr>
          <a:xfrm>
            <a:off x="7968614" y="1480066"/>
            <a:ext cx="45719" cy="366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1F3405-9DCB-45F6-BF61-DC3B7C506FB9}"/>
              </a:ext>
            </a:extLst>
          </p:cNvPr>
          <p:cNvSpPr/>
          <p:nvPr/>
        </p:nvSpPr>
        <p:spPr>
          <a:xfrm>
            <a:off x="7901462" y="1330881"/>
            <a:ext cx="180021" cy="1491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sx="136000" sy="136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uble Wave 17">
            <a:extLst>
              <a:ext uri="{FF2B5EF4-FFF2-40B4-BE49-F238E27FC236}">
                <a16:creationId xmlns:a16="http://schemas.microsoft.com/office/drawing/2014/main" id="{60A0A152-6CB3-466A-819A-EE5EFA5123EF}"/>
              </a:ext>
            </a:extLst>
          </p:cNvPr>
          <p:cNvSpPr/>
          <p:nvPr/>
        </p:nvSpPr>
        <p:spPr>
          <a:xfrm>
            <a:off x="8048150" y="1480066"/>
            <a:ext cx="1828800" cy="1000125"/>
          </a:xfrm>
          <a:prstGeom prst="doubleWav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462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C03495F6-EBCE-40C4-8274-39CFCA60FF50}"/>
              </a:ext>
            </a:extLst>
          </p:cNvPr>
          <p:cNvSpPr/>
          <p:nvPr/>
        </p:nvSpPr>
        <p:spPr>
          <a:xfrm>
            <a:off x="8590888" y="1708119"/>
            <a:ext cx="668068" cy="555523"/>
          </a:xfrm>
          <a:prstGeom prst="star5">
            <a:avLst>
              <a:gd name="adj" fmla="val 2018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7D1E92-04EE-4199-97B9-BF2D08E555F6}"/>
              </a:ext>
            </a:extLst>
          </p:cNvPr>
          <p:cNvSpPr/>
          <p:nvPr/>
        </p:nvSpPr>
        <p:spPr>
          <a:xfrm>
            <a:off x="921305" y="1985879"/>
            <a:ext cx="65006" cy="3650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F30380-46A9-4DEE-8582-3F2623343622}"/>
              </a:ext>
            </a:extLst>
          </p:cNvPr>
          <p:cNvSpPr/>
          <p:nvPr/>
        </p:nvSpPr>
        <p:spPr>
          <a:xfrm>
            <a:off x="3967158" y="1949708"/>
            <a:ext cx="294329" cy="31393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1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0">
        <p:circle/>
      </p:transition>
    </mc:Choice>
    <mc:Fallback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20274 2.96296E-6 C 0.29349 2.96296E-6 0.40547 0.1 0.40547 0.18148 L 0.40547 0.363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3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099 -3.7037E-7 C 0.30391 -3.7037E-7 0.4198 0.05347 0.4198 0.09699 L 0.4198 0.19421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28777 2.96296E-6 C 0.41654 2.96296E-6 0.57553 -0.0213 0.57553 -0.03843 L 0.57553 -0.07662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76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1599 4.07407E-6 C 0.23151 4.07407E-6 0.31992 -0.02824 0.31992 -0.05093 L 0.31992 -0.10162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2681 7.40741E-7 C 0.38802 7.40741E-7 0.53633 -0.11597 0.53633 -0.21019 L 0.53633 -0.41968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0.30026 -7.40741E-7 C 0.43463 -7.40741E-7 0.60052 -0.0331 0.60052 -0.05995 L 0.60052 -0.11991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26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0" grpId="2" animBg="1"/>
      <p:bldP spid="11" grpId="0" animBg="1"/>
      <p:bldP spid="11" grpId="1" animBg="1"/>
      <p:bldP spid="11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69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04</dc:creator>
  <cp:lastModifiedBy>Hoc Vien 04</cp:lastModifiedBy>
  <cp:revision>1</cp:revision>
  <dcterms:created xsi:type="dcterms:W3CDTF">2023-09-17T00:59:08Z</dcterms:created>
  <dcterms:modified xsi:type="dcterms:W3CDTF">2023-09-17T02:25:27Z</dcterms:modified>
</cp:coreProperties>
</file>