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AB5A-5435-B63E-307C-95E050A3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559DC-6B4A-C1FE-2EF1-4044317B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73F4-490A-8710-31FE-0F563371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7A85-95DA-1A37-A0ED-2E460AC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9F06-9952-E002-95CE-E1DEAB48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7AB2-58C6-CDB3-3FFF-116C93F4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D8FAA-20B5-E255-F6A6-D945700AB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8939-20DA-FCCA-1132-44A1D370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419C-72B6-980A-A9C8-308625B1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55E8D-E7CE-8897-F8AA-6D2FB0D5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061EC-2361-7AAC-8474-8D5CB9B93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077A-94E6-51B9-12C6-A411002D8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CD2E-184E-A0BD-3F7E-3BF471F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DC1E-2E79-6E68-737C-184C7F8E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6E33-C883-0A70-4110-25D65A14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688B-5E16-0804-BFB1-5EF5514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AC37-ADD6-BFF0-FFB2-B9E1D754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FE57-A36E-5944-81DE-7247495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AF36-DCDC-CC59-5BC0-C894BDBF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2B70-4646-2307-1521-136C1DA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2202-D8A4-0470-D506-3186AED1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D7E53-3F33-6FCA-9448-FFC5A455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1BA7-E691-F792-4949-319B484F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E083-B1D7-9660-08F3-8A41F7A9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3BE5-06A8-1851-9C4B-74CE1CD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264B-1619-E783-FAAF-32010DF3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62C7-8A72-8C86-FD80-EC60E7620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E46A-43A7-6124-94C5-369EDE15E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87D43-FCA5-84C7-15A1-62A8A326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75F2-CF15-4A78-56A0-D8F49223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83EF6-52FC-28ED-5C89-85017A4E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A136-FBC9-A659-6C24-5E6E529F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F128-E74F-D23E-6325-DA237565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F3D4F-5A5B-7504-E149-086CF445E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B516-2359-93CB-7B9D-FD96829B8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0070E-8F97-2587-5FE0-F0A39630D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29A64-F6F1-9377-E87C-A920CEFA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58339-1259-02DB-A63C-DBFE4D14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081E7-B150-8741-ACA0-4998D765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4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550C-31E3-6BD7-3083-2EF8F32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EE287-5182-CE02-83E4-E85CBB7C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392EE-24C9-4199-859E-267FB121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E41C3-9D12-2500-1CBE-E56DDC96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3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A3C98-2006-B21E-A102-23215922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100AC-1D59-8E2B-F9B0-3C9B1ACE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F600A-F936-3EA8-A588-EB4B0396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9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22F-D413-3282-EE1C-DC17A60B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CCCA-20C4-C13C-6AF9-D9630572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75F2-0EDD-9F13-E825-C7DAE3F6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2622-0EA6-1B09-5625-5DAAD515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4FCC-561F-F25C-8B9D-80854741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6EFE3-46A2-CDE0-7B6D-1497C98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B90D-2940-60EA-225B-9F8D4923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94AEF-B828-B4B2-30E8-DAEB70F4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C28F8-0344-4654-95D5-AC87F153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2DF0F-8260-986B-0C82-C749965B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E7890-4E4E-DB4F-00DF-21381DD6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176-22C3-8192-22B4-44F465C5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7B1F1-001B-9C11-3CC7-A527FF04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BCAB-2A2B-E3AF-B0CE-0EE92F22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5972-184D-006B-BA12-D60BF59E1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8B0D-8EFB-4AC9-B4CC-B717787B407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B4F2-93CB-493E-65AD-612830BDF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D3EE-3413-410E-60A7-DC1E613C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F0DE-F9A4-4FA0-AA21-1BEB4B94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pring-leaves-green-grass-tree-31522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pring-leaves-green-grass-tree-31522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BDFB141-57CD-CE77-6498-3C95CAE52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796089"/>
            <a:ext cx="11229474" cy="741346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7953C7C4-C802-CDE0-1A16-52C8EBE2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-320841"/>
            <a:ext cx="7299159" cy="625640"/>
          </a:xfrm>
        </p:spPr>
        <p:txBody>
          <a:bodyPr>
            <a:normAutofit/>
          </a:bodyPr>
          <a:lstStyle/>
          <a:p>
            <a:r>
              <a:rPr lang="en-US" sz="2800" b="1" i="1" dirty="0" err="1">
                <a:solidFill>
                  <a:srgbClr val="FF0000"/>
                </a:solidFill>
              </a:rPr>
              <a:t>Làm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việc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với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các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đối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tượng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56F64A-49EB-E986-042C-7D51B7683E98}"/>
              </a:ext>
            </a:extLst>
          </p:cNvPr>
          <p:cNvSpPr/>
          <p:nvPr/>
        </p:nvSpPr>
        <p:spPr>
          <a:xfrm>
            <a:off x="577514" y="673769"/>
            <a:ext cx="10058401" cy="4860757"/>
          </a:xfrm>
          <a:prstGeom prst="roundRect">
            <a:avLst/>
          </a:prstGeom>
          <a:solidFill>
            <a:schemeClr val="bg1">
              <a:lumMod val="95000"/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Beveled 23">
            <a:extLst>
              <a:ext uri="{FF2B5EF4-FFF2-40B4-BE49-F238E27FC236}">
                <a16:creationId xmlns:a16="http://schemas.microsoft.com/office/drawing/2014/main" id="{87174736-C806-5DD4-A8EA-922A3E53496B}"/>
              </a:ext>
            </a:extLst>
          </p:cNvPr>
          <p:cNvSpPr/>
          <p:nvPr/>
        </p:nvSpPr>
        <p:spPr>
          <a:xfrm>
            <a:off x="1588168" y="1700463"/>
            <a:ext cx="8037095" cy="2695074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1.Tạo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tượng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thao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tác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tượng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2.Làm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tượng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vẽ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trước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(AutoShapes)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3.Làm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tượng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ảnh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(Picture)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4.Làm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tượng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Clip Art.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4E8E2-D344-D12A-F42A-9055C982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041" y="53315"/>
            <a:ext cx="9850212" cy="65180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D169920-646F-1C36-98D1-A53E11A1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37" y="365125"/>
            <a:ext cx="5727032" cy="46104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Làm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việc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với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các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đối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tượng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480B4B-6F9C-0CD2-649B-A954F3443FEE}"/>
              </a:ext>
            </a:extLst>
          </p:cNvPr>
          <p:cNvSpPr/>
          <p:nvPr/>
        </p:nvSpPr>
        <p:spPr>
          <a:xfrm>
            <a:off x="1491736" y="1196597"/>
            <a:ext cx="8694821" cy="4912013"/>
          </a:xfrm>
          <a:prstGeom prst="round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.</a:t>
            </a:r>
            <a:r>
              <a:rPr lang="en-US" sz="2400" dirty="0">
                <a:solidFill>
                  <a:schemeClr val="tx1"/>
                </a:solidFill>
              </a:rPr>
              <a:t>.Thao </a:t>
            </a:r>
            <a:r>
              <a:rPr lang="en-US" sz="2400" dirty="0" err="1">
                <a:solidFill>
                  <a:schemeClr val="tx1"/>
                </a:solidFill>
              </a:rPr>
              <a:t>tác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tượng</a:t>
            </a:r>
            <a:endParaRPr lang="en-US" sz="2400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22391581-A52B-0CA9-DA07-76512D84CE4C}"/>
              </a:ext>
            </a:extLst>
          </p:cNvPr>
          <p:cNvSpPr/>
          <p:nvPr/>
        </p:nvSpPr>
        <p:spPr>
          <a:xfrm>
            <a:off x="2117558" y="2534653"/>
            <a:ext cx="1604210" cy="1379621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49D2AC53-9062-303B-792E-FA4AA099A777}"/>
              </a:ext>
            </a:extLst>
          </p:cNvPr>
          <p:cNvSpPr/>
          <p:nvPr/>
        </p:nvSpPr>
        <p:spPr>
          <a:xfrm>
            <a:off x="2117558" y="4491789"/>
            <a:ext cx="2101516" cy="1042737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ED0F6F38-6037-1704-EAEE-3BFB25FBA10D}"/>
              </a:ext>
            </a:extLst>
          </p:cNvPr>
          <p:cNvSpPr/>
          <p:nvPr/>
        </p:nvSpPr>
        <p:spPr>
          <a:xfrm>
            <a:off x="4074695" y="3064042"/>
            <a:ext cx="1283368" cy="1134096"/>
          </a:xfrm>
          <a:prstGeom prst="flowChartManualOperat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6442646-B973-911D-30A3-F11EBCD15CBB}"/>
              </a:ext>
            </a:extLst>
          </p:cNvPr>
          <p:cNvSpPr/>
          <p:nvPr/>
        </p:nvSpPr>
        <p:spPr>
          <a:xfrm>
            <a:off x="3721768" y="1860884"/>
            <a:ext cx="1090864" cy="1042737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053987DB-6EC3-2798-9D04-3EE3DA589CC4}"/>
              </a:ext>
            </a:extLst>
          </p:cNvPr>
          <p:cNvSpPr/>
          <p:nvPr/>
        </p:nvSpPr>
        <p:spPr>
          <a:xfrm>
            <a:off x="5710989" y="3625516"/>
            <a:ext cx="834190" cy="572622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080B20-C2A5-3B19-EBE6-F2535F2CD8CC}"/>
              </a:ext>
            </a:extLst>
          </p:cNvPr>
          <p:cNvSpPr/>
          <p:nvPr/>
        </p:nvSpPr>
        <p:spPr>
          <a:xfrm>
            <a:off x="7154779" y="5021179"/>
            <a:ext cx="1748590" cy="51334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5C144DBD-5BBE-960F-F9B3-80DB890CBA0F}"/>
              </a:ext>
            </a:extLst>
          </p:cNvPr>
          <p:cNvSpPr/>
          <p:nvPr/>
        </p:nvSpPr>
        <p:spPr>
          <a:xfrm rot="10800000">
            <a:off x="7788442" y="4395536"/>
            <a:ext cx="481264" cy="882316"/>
          </a:xfrm>
          <a:prstGeom prst="flowChartManualOperat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E91C699B-CAF3-1594-240D-07F3C1EC21FA}"/>
              </a:ext>
            </a:extLst>
          </p:cNvPr>
          <p:cNvSpPr/>
          <p:nvPr/>
        </p:nvSpPr>
        <p:spPr>
          <a:xfrm rot="5400000">
            <a:off x="6216315" y="3007894"/>
            <a:ext cx="3617494" cy="248653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3B50241-7A1A-11FD-FBEC-4D52434909C8}"/>
              </a:ext>
            </a:extLst>
          </p:cNvPr>
          <p:cNvSpPr/>
          <p:nvPr/>
        </p:nvSpPr>
        <p:spPr>
          <a:xfrm>
            <a:off x="7900735" y="1652337"/>
            <a:ext cx="248654" cy="20854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Wave 20">
            <a:extLst>
              <a:ext uri="{FF2B5EF4-FFF2-40B4-BE49-F238E27FC236}">
                <a16:creationId xmlns:a16="http://schemas.microsoft.com/office/drawing/2014/main" id="{E476842B-D7BB-4FA0-D279-3F30BD114A51}"/>
              </a:ext>
            </a:extLst>
          </p:cNvPr>
          <p:cNvSpPr/>
          <p:nvPr/>
        </p:nvSpPr>
        <p:spPr>
          <a:xfrm>
            <a:off x="8021053" y="1892672"/>
            <a:ext cx="1251284" cy="794379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2CAF4D55-F8C2-83E1-A267-567D9D8F69BB}"/>
              </a:ext>
            </a:extLst>
          </p:cNvPr>
          <p:cNvSpPr/>
          <p:nvPr/>
        </p:nvSpPr>
        <p:spPr>
          <a:xfrm>
            <a:off x="8269706" y="2133600"/>
            <a:ext cx="633663" cy="28875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Làm việc với các đối tượng </vt:lpstr>
      <vt:lpstr>Làm việc với các đối tượng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các đối tượng </dc:title>
  <dc:creator>Hoc Vien 07</dc:creator>
  <cp:lastModifiedBy>Hoc Vien 07</cp:lastModifiedBy>
  <cp:revision>2</cp:revision>
  <dcterms:created xsi:type="dcterms:W3CDTF">2023-09-17T01:45:52Z</dcterms:created>
  <dcterms:modified xsi:type="dcterms:W3CDTF">2023-09-17T01:51:17Z</dcterms:modified>
</cp:coreProperties>
</file>