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9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43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008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54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044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61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7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5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1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7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51BC-4F37-494E-89C4-574F51F1B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81354"/>
            <a:ext cx="7766936" cy="659423"/>
          </a:xfrm>
        </p:spPr>
        <p:txBody>
          <a:bodyPr/>
          <a:lstStyle/>
          <a:p>
            <a:pPr algn="ctr"/>
            <a:r>
              <a:rPr lang="en-US" sz="4000" i="1" dirty="0" err="1"/>
              <a:t>Làm</a:t>
            </a:r>
            <a:r>
              <a:rPr lang="en-US" sz="4000" i="1" dirty="0"/>
              <a:t> </a:t>
            </a:r>
            <a:r>
              <a:rPr lang="en-US" sz="4000" i="1" dirty="0" err="1"/>
              <a:t>việc</a:t>
            </a:r>
            <a:r>
              <a:rPr lang="en-US" sz="4000" i="1" dirty="0"/>
              <a:t> </a:t>
            </a:r>
            <a:r>
              <a:rPr lang="en-US" sz="4000" i="1" dirty="0" err="1"/>
              <a:t>với</a:t>
            </a:r>
            <a:r>
              <a:rPr lang="en-US" sz="4000" i="1" dirty="0"/>
              <a:t> </a:t>
            </a:r>
            <a:r>
              <a:rPr lang="en-US" sz="4000" i="1" dirty="0" err="1"/>
              <a:t>các</a:t>
            </a:r>
            <a:r>
              <a:rPr lang="en-US" sz="4000" i="1" dirty="0"/>
              <a:t> </a:t>
            </a:r>
            <a:r>
              <a:rPr lang="en-US" sz="4000" i="1" dirty="0" err="1"/>
              <a:t>đối</a:t>
            </a:r>
            <a:r>
              <a:rPr lang="en-US" sz="4000" i="1" dirty="0"/>
              <a:t> </a:t>
            </a:r>
            <a:r>
              <a:rPr lang="en-US" sz="4000" i="1" dirty="0" err="1"/>
              <a:t>tượng</a:t>
            </a:r>
            <a:endParaRPr lang="en-US" sz="4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4259B-0CEA-428D-82DF-E62A69EF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846385"/>
            <a:ext cx="7766936" cy="4580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5F2EAA-F641-4499-BA38-FABC4AAB4C8B}"/>
              </a:ext>
            </a:extLst>
          </p:cNvPr>
          <p:cNvSpPr/>
          <p:nvPr/>
        </p:nvSpPr>
        <p:spPr>
          <a:xfrm>
            <a:off x="1562426" y="1938704"/>
            <a:ext cx="7656218" cy="4396154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F23E8EE2-F270-4CAF-941B-3135E8813E9F}"/>
              </a:ext>
            </a:extLst>
          </p:cNvPr>
          <p:cNvSpPr/>
          <p:nvPr/>
        </p:nvSpPr>
        <p:spPr>
          <a:xfrm>
            <a:off x="2172749" y="2869035"/>
            <a:ext cx="6434920" cy="223986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tượng,thao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.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  <a:r>
              <a:rPr lang="en-US" sz="1600" dirty="0" err="1"/>
              <a:t>vẽ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trước</a:t>
            </a:r>
            <a:r>
              <a:rPr lang="en-US" sz="1600" dirty="0"/>
              <a:t> (</a:t>
            </a:r>
            <a:r>
              <a:rPr lang="en-US" sz="1600" dirty="0" err="1"/>
              <a:t>Autoshapes</a:t>
            </a:r>
            <a:r>
              <a:rPr lang="en-US" sz="1600" dirty="0"/>
              <a:t>)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 (Picture)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Clip 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946130"/>
      </p:ext>
    </p:extLst>
  </p:cSld>
  <p:clrMapOvr>
    <a:masterClrMapping/>
  </p:clrMapOvr>
  <p:transition spd="slow"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C271-B69D-4F01-BB71-49D51167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4392"/>
            <a:ext cx="8596668" cy="887240"/>
          </a:xfrm>
        </p:spPr>
        <p:txBody>
          <a:bodyPr/>
          <a:lstStyle/>
          <a:p>
            <a:pPr algn="ctr"/>
            <a:r>
              <a:rPr lang="en-US" i="1" dirty="0" err="1"/>
              <a:t>Làm</a:t>
            </a:r>
            <a:r>
              <a:rPr lang="en-US" i="1" dirty="0"/>
              <a:t> </a:t>
            </a:r>
            <a:r>
              <a:rPr lang="en-US" i="1" dirty="0" err="1"/>
              <a:t>việc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đối</a:t>
            </a:r>
            <a:r>
              <a:rPr lang="en-US" i="1" dirty="0"/>
              <a:t> </a:t>
            </a:r>
            <a:r>
              <a:rPr lang="en-US" i="1" dirty="0" err="1"/>
              <a:t>tượng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AD16-14FA-4F62-ACAC-71180D159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661"/>
            <a:ext cx="8596668" cy="45747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01FB05-507A-47D9-8460-CB1DEEA63D16}"/>
              </a:ext>
            </a:extLst>
          </p:cNvPr>
          <p:cNvSpPr/>
          <p:nvPr/>
        </p:nvSpPr>
        <p:spPr>
          <a:xfrm>
            <a:off x="848560" y="1466661"/>
            <a:ext cx="8347295" cy="49178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CCC84EB3-4D1B-4D9C-A709-410C5739CF97}"/>
              </a:ext>
            </a:extLst>
          </p:cNvPr>
          <p:cNvSpPr/>
          <p:nvPr/>
        </p:nvSpPr>
        <p:spPr>
          <a:xfrm>
            <a:off x="848560" y="2743066"/>
            <a:ext cx="1642801" cy="16115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61116EC-4250-4E95-83B2-0CDEC268C932}"/>
              </a:ext>
            </a:extLst>
          </p:cNvPr>
          <p:cNvSpPr/>
          <p:nvPr/>
        </p:nvSpPr>
        <p:spPr>
          <a:xfrm>
            <a:off x="2779414" y="2353901"/>
            <a:ext cx="1258432" cy="1213164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9F3BCDD4-3444-4732-966F-7C98476EFF75}"/>
              </a:ext>
            </a:extLst>
          </p:cNvPr>
          <p:cNvSpPr/>
          <p:nvPr/>
        </p:nvSpPr>
        <p:spPr>
          <a:xfrm>
            <a:off x="2462542" y="3748133"/>
            <a:ext cx="1430448" cy="133991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BD1A6BCC-1533-4C9E-B54C-5AA319D5029D}"/>
              </a:ext>
            </a:extLst>
          </p:cNvPr>
          <p:cNvSpPr/>
          <p:nvPr/>
        </p:nvSpPr>
        <p:spPr>
          <a:xfrm>
            <a:off x="1457608" y="5147770"/>
            <a:ext cx="1720158" cy="1113577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86E007-B75C-4952-8930-039B0AC4B2EA}"/>
              </a:ext>
            </a:extLst>
          </p:cNvPr>
          <p:cNvSpPr/>
          <p:nvPr/>
        </p:nvSpPr>
        <p:spPr>
          <a:xfrm>
            <a:off x="4466643" y="3620470"/>
            <a:ext cx="1258432" cy="7604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89AE90C2-F1D8-4887-A699-9DE18AD63C5C}"/>
              </a:ext>
            </a:extLst>
          </p:cNvPr>
          <p:cNvSpPr/>
          <p:nvPr/>
        </p:nvSpPr>
        <p:spPr>
          <a:xfrm>
            <a:off x="7065116" y="-653898"/>
            <a:ext cx="138028" cy="8405446"/>
          </a:xfrm>
          <a:prstGeom prst="mathMinus">
            <a:avLst>
              <a:gd name="adj1" fmla="val 41093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678976-9D13-4325-8165-5EAE5390AD87}"/>
              </a:ext>
            </a:extLst>
          </p:cNvPr>
          <p:cNvSpPr/>
          <p:nvPr/>
        </p:nvSpPr>
        <p:spPr>
          <a:xfrm>
            <a:off x="6192570" y="5464437"/>
            <a:ext cx="1883121" cy="7631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C5861D3-A9C2-40A3-94F8-7C77E8FC6065}"/>
              </a:ext>
            </a:extLst>
          </p:cNvPr>
          <p:cNvSpPr/>
          <p:nvPr/>
        </p:nvSpPr>
        <p:spPr>
          <a:xfrm>
            <a:off x="7033737" y="1656773"/>
            <a:ext cx="200785" cy="2159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9166607D-622A-4CD3-977A-D3A0E97188B5}"/>
              </a:ext>
            </a:extLst>
          </p:cNvPr>
          <p:cNvSpPr/>
          <p:nvPr/>
        </p:nvSpPr>
        <p:spPr>
          <a:xfrm flipV="1">
            <a:off x="6898740" y="5093241"/>
            <a:ext cx="470780" cy="752791"/>
          </a:xfrm>
          <a:prstGeom prst="flowChartManualOperation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uble Wave 16">
            <a:extLst>
              <a:ext uri="{FF2B5EF4-FFF2-40B4-BE49-F238E27FC236}">
                <a16:creationId xmlns:a16="http://schemas.microsoft.com/office/drawing/2014/main" id="{278ABB1B-8CE2-4A5D-8AAE-21F9A7DF510F}"/>
              </a:ext>
            </a:extLst>
          </p:cNvPr>
          <p:cNvSpPr/>
          <p:nvPr/>
        </p:nvSpPr>
        <p:spPr>
          <a:xfrm>
            <a:off x="7165197" y="1872745"/>
            <a:ext cx="1644621" cy="1114039"/>
          </a:xfrm>
          <a:prstGeom prst="doubleWav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B22168B3-BE2C-409A-9C5D-77DF7158DE3E}"/>
              </a:ext>
            </a:extLst>
          </p:cNvPr>
          <p:cNvSpPr/>
          <p:nvPr/>
        </p:nvSpPr>
        <p:spPr>
          <a:xfrm>
            <a:off x="7754424" y="2249922"/>
            <a:ext cx="466165" cy="394666"/>
          </a:xfrm>
          <a:prstGeom prst="star5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0740"/>
      </p:ext>
    </p:extLst>
  </p:cSld>
  <p:clrMapOvr>
    <a:masterClrMapping/>
  </p:clrMapOvr>
  <p:transition spd="slow"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10" grpId="0" animBg="1"/>
      <p:bldP spid="11" grpId="0" animBg="1"/>
      <p:bldP spid="15" grpId="0" animBg="1"/>
      <p:bldP spid="12" grpId="0" animBg="1"/>
      <p:bldP spid="16" grpId="0" animBg="1"/>
      <p:bldP spid="13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56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Làm việc với các đối tượng</vt:lpstr>
      <vt:lpstr>Làm việc với đối tượng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việc với các đối tượng</dc:title>
  <dc:creator>Hoc Vien 05</dc:creator>
  <cp:lastModifiedBy>Hoc Vien 05</cp:lastModifiedBy>
  <cp:revision>1</cp:revision>
  <dcterms:created xsi:type="dcterms:W3CDTF">2023-09-17T01:07:53Z</dcterms:created>
  <dcterms:modified xsi:type="dcterms:W3CDTF">2023-09-17T02:23:53Z</dcterms:modified>
</cp:coreProperties>
</file>