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9DDD-8F44-4010-994C-075D99E7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55E54-62AB-4693-995F-BC1388EF4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33F3-F396-44F6-B600-93D3A597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FF623-B908-4C28-B032-02A2D5EC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739D-3F74-4A90-9A78-2148FCE1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2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F556-A178-48B6-B529-24F8B2C7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956F-5A85-40C9-A843-30DB8450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DBEC-F403-48A6-B4FA-F1C79C6E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8DF9-B9FC-48A0-9198-027FFE75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11F4-1E9A-4A5C-8D76-37D8602B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0BE8F-4056-4486-B3A2-C848E63B6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10369-9CB6-409E-9EC6-7BD9F790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BE46-416B-4789-B877-465B5ECB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E6D2D-9F74-4B15-B643-16E3FFF4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DBE1-D734-416D-A283-04F2E314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9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679C-CBE5-4842-9125-9AD931C0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3BA3-F4F2-427B-8B00-3DA8291E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18856-C746-40F1-AA10-E8D3F4B3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7C0C-7B9B-4CD4-A6C0-4EFF7EA1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CFC0-C948-473D-9AC8-4AC79C10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C742-8232-40BA-AD64-9CBD1CB5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2E388-768C-4F0A-8553-C3C9739A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3E46B-52C1-400D-B091-9C551DD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ED29-AC5C-45B5-8601-FEB78585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B914-CA26-43C8-8687-ECE3B416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A213-F6D1-46B2-82AA-D4562251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7BF2-25D6-4C65-94FB-B0D2773DE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1C22-8377-4535-A24D-32368B6DC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6C745-8C0F-49E4-B09E-7BE221E4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B718A-7A12-4664-9BA5-08189460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A7FD-0006-40CE-88B9-A2A7C9DF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0869-685F-4A88-8B15-5A976502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C88BC-717D-4033-A7FB-40144E4E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27682-4FA2-4675-BB92-B2C641F0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9840F-75C6-4024-96EB-F5E9FC395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DAC71-70B2-48AD-A09E-B319802C8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6558E-E0CB-4651-A30B-63BE35D9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B7C22-C018-4A6B-98A0-D0F07B82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E7EC3-113E-466F-B072-56F22043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E503-7A3B-414D-8926-4FA80C47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0A70B-348A-43C9-9ECC-AE8F253E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4ED70-B583-4D77-AE04-A9D6602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FD4FC-9022-4988-B886-9BD425AE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7FF46-4F07-4BFF-8C17-0A93D98B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EB263-8A85-4B43-9522-A48F1765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67FD5-D588-4273-83E8-22C6BA84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0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E62E-E311-47F4-B097-F5B8D2D2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EFB0-65D4-4011-BDA7-A44B1971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054F1-C90C-4590-BFDD-649813A7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C16EC-C1AC-4591-B21A-BFBA46AF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DC79-BD9E-4A9A-9021-C5D90D01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5088-FC6D-4E25-A364-84484C4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6A09-2505-4360-93CB-B6F00D89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7F57B-ABFE-4BB9-A0E3-7E2BF8A69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A2FF0-9A03-4134-A474-BE52930B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99C5-042B-4A7E-919E-59F4962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E5E00-4E1E-428E-9600-AC3EF230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4DB98-EE5A-4633-B3B5-AF4162B2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07A0F-2485-4125-8FCD-84FA4607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D9E0-5A02-447B-8866-537BB1F12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3CE4-ADF9-4941-ABEE-B1228AB40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97BD3-0708-4745-A0FA-CCA4E5AB5CB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2E9E-0F84-41B8-9CBE-741D3BE3F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EB46-409F-4BB5-9AB3-3BD98F59A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3BD9-F345-4122-B731-302CF3A2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8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7/01/chuc-mung-nam-moi-inh-dau-2017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romalang.com/2019/10/ochn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BD0F-3793-42AB-BC09-18F395EE6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04818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TẾT VUI 2023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6615AE56-58D1-456E-93F2-704C6E53592E}"/>
              </a:ext>
            </a:extLst>
          </p:cNvPr>
          <p:cNvSpPr/>
          <p:nvPr/>
        </p:nvSpPr>
        <p:spPr>
          <a:xfrm>
            <a:off x="1855177" y="2866292"/>
            <a:ext cx="2628900" cy="2233247"/>
          </a:xfrm>
          <a:prstGeom prst="star5">
            <a:avLst>
              <a:gd name="adj" fmla="val 28921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FAE40-46AF-4134-B992-9CE55DDF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8438"/>
            <a:ext cx="9236364" cy="468298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Pháo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nổ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Bánh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chưng,bánh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giầy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Lì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xì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đầu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năm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Chúc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Xuân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người</a:t>
            </a:r>
            <a:r>
              <a:rPr lang="en-US" b="1" dirty="0">
                <a:solidFill>
                  <a:srgbClr val="0070C0"/>
                </a:solidFill>
              </a:rPr>
              <a:t> than,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     </a:t>
            </a:r>
            <a:r>
              <a:rPr lang="en-US" b="1" dirty="0" err="1">
                <a:solidFill>
                  <a:srgbClr val="0070C0"/>
                </a:solidFill>
              </a:rPr>
              <a:t>bạn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bè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4409D2-26E0-4E5C-825D-74252480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3620" y="2004646"/>
            <a:ext cx="3154972" cy="41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97867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8F6705-7105-424A-905E-635753451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06008" y="2219523"/>
            <a:ext cx="3657601" cy="327566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8A3BFF-E466-43EC-8C60-32514920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825625"/>
            <a:ext cx="81534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Táo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Quân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chầu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trời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 err="1">
                <a:solidFill>
                  <a:schemeClr val="accent1"/>
                </a:solidFill>
              </a:rPr>
              <a:t>Hái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lộc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đầu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xuân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Xin </a:t>
            </a:r>
            <a:r>
              <a:rPr lang="en-US" sz="3200" b="1" dirty="0" err="1">
                <a:solidFill>
                  <a:schemeClr val="accent1"/>
                </a:solidFill>
              </a:rPr>
              <a:t>xăm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cho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cả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năm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68FE8-D4A9-4FAC-B5D1-B7AD9B48F7C4}"/>
              </a:ext>
            </a:extLst>
          </p:cNvPr>
          <p:cNvSpPr/>
          <p:nvPr/>
        </p:nvSpPr>
        <p:spPr>
          <a:xfrm>
            <a:off x="1962150" y="365125"/>
            <a:ext cx="7429500" cy="11823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E4EC6-179C-4064-9EEC-22223E20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n-lt"/>
              </a:rPr>
              <a:t>TẾT VUI 2023</a:t>
            </a:r>
          </a:p>
        </p:txBody>
      </p:sp>
    </p:spTree>
    <p:extLst>
      <p:ext uri="{BB962C8B-B14F-4D97-AF65-F5344CB8AC3E}">
        <p14:creationId xmlns:p14="http://schemas.microsoft.com/office/powerpoint/2010/main" val="107228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TẾT VUI 2023</vt:lpstr>
      <vt:lpstr>TẾT VUI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2023</dc:title>
  <dc:creator>Hoc Vien 05</dc:creator>
  <cp:lastModifiedBy>Hoc Vien 05</cp:lastModifiedBy>
  <cp:revision>2</cp:revision>
  <dcterms:created xsi:type="dcterms:W3CDTF">2023-09-16T02:11:59Z</dcterms:created>
  <dcterms:modified xsi:type="dcterms:W3CDTF">2023-09-16T02:46:17Z</dcterms:modified>
</cp:coreProperties>
</file>