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12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44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B1DC-7C3F-42A9-A7F5-59E8F467249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9D578-4B90-4C9A-A828-AF9F922FC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vorboulevard.com/recipe-for-banh-day-dau-vietnamese-mung-bean-moch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dung-trung-ga-chua-dau-da-da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69DF-B991-4557-9543-CBB8E2DB6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347472"/>
            <a:ext cx="4754880" cy="1096899"/>
          </a:xfrm>
          <a:ln>
            <a:solidFill>
              <a:srgbClr val="7030A0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TẾT VUI 2012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CB78FA-2361-4403-99CF-282C5444D1E3}"/>
              </a:ext>
            </a:extLst>
          </p:cNvPr>
          <p:cNvSpPr/>
          <p:nvPr/>
        </p:nvSpPr>
        <p:spPr>
          <a:xfrm>
            <a:off x="7901635" y="100278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ritannic Bold" panose="020B0903060703020204" pitchFamily="34" charset="0"/>
              </a:rPr>
              <a:t>2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395506A-541B-4808-A789-DEDF4F28A30D}"/>
              </a:ext>
            </a:extLst>
          </p:cNvPr>
          <p:cNvSpPr/>
          <p:nvPr/>
        </p:nvSpPr>
        <p:spPr>
          <a:xfrm>
            <a:off x="1170432" y="2377821"/>
            <a:ext cx="3712464" cy="3474339"/>
          </a:xfrm>
          <a:prstGeom prst="star5">
            <a:avLst>
              <a:gd name="adj" fmla="val 30525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CB8FF-3623-4F09-8798-806CD59E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4085" y="2377821"/>
            <a:ext cx="4146149" cy="2633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942E7-972A-474D-AA48-BC61C6374165}"/>
              </a:ext>
            </a:extLst>
          </p:cNvPr>
          <p:cNvSpPr txBox="1"/>
          <p:nvPr/>
        </p:nvSpPr>
        <p:spPr>
          <a:xfrm>
            <a:off x="8860783" y="5973906"/>
            <a:ext cx="13089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avorboulevard.com/recipe-for-banh-day-dau-vietnamese-mung-bean-mochi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447F-991D-4D12-9B86-AC55716B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43" y="2377821"/>
            <a:ext cx="6679863" cy="276991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70C0"/>
                </a:solidFill>
              </a:rPr>
              <a:t>Pháo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nổ</a:t>
            </a:r>
            <a:endParaRPr lang="en-US" sz="4000" b="1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70C0"/>
                </a:solidFill>
              </a:rPr>
              <a:t>Bánh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ch</a:t>
            </a:r>
            <a:r>
              <a:rPr lang="vi-VN" sz="4000" b="1" dirty="0">
                <a:solidFill>
                  <a:srgbClr val="0070C0"/>
                </a:solidFill>
              </a:rPr>
              <a:t>ư</a:t>
            </a:r>
            <a:r>
              <a:rPr lang="en-US" sz="4000" b="1" dirty="0">
                <a:solidFill>
                  <a:srgbClr val="0070C0"/>
                </a:solidFill>
              </a:rPr>
              <a:t>ng ,</a:t>
            </a:r>
            <a:r>
              <a:rPr lang="en-US" sz="4000" b="1" dirty="0" err="1">
                <a:solidFill>
                  <a:srgbClr val="0070C0"/>
                </a:solidFill>
              </a:rPr>
              <a:t>bánh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giầy</a:t>
            </a:r>
            <a:endParaRPr lang="en-US" sz="4000" b="1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70C0"/>
                </a:solidFill>
              </a:rPr>
              <a:t>Lì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xì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đầu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năm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70C0"/>
                </a:solidFill>
              </a:rPr>
              <a:t>Chúc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Xuân</a:t>
            </a:r>
            <a:r>
              <a:rPr lang="en-US" sz="4000" b="1" dirty="0">
                <a:solidFill>
                  <a:srgbClr val="0070C0"/>
                </a:solidFill>
              </a:rPr>
              <a:t> ng</a:t>
            </a:r>
            <a:r>
              <a:rPr lang="vi-VN" sz="4000" b="1" dirty="0">
                <a:solidFill>
                  <a:srgbClr val="0070C0"/>
                </a:solidFill>
              </a:rPr>
              <a:t>ư</a:t>
            </a:r>
            <a:r>
              <a:rPr lang="en-US" sz="4000" b="1" dirty="0" err="1">
                <a:solidFill>
                  <a:srgbClr val="0070C0"/>
                </a:solidFill>
              </a:rPr>
              <a:t>ời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thân</a:t>
            </a:r>
            <a:r>
              <a:rPr lang="en-US" sz="4000" b="1" dirty="0">
                <a:solidFill>
                  <a:srgbClr val="0070C0"/>
                </a:solidFill>
              </a:rPr>
              <a:t> , </a:t>
            </a:r>
            <a:r>
              <a:rPr lang="en-US" sz="4000" b="1" dirty="0" err="1">
                <a:solidFill>
                  <a:srgbClr val="0070C0"/>
                </a:solidFill>
              </a:rPr>
              <a:t>bạn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bè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2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E9C96D-6547-47D4-B41A-83B05CF53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9145" y="2688771"/>
            <a:ext cx="4061112" cy="2719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97C9E-F34D-4618-8860-AC910D7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336" y="709287"/>
            <a:ext cx="7296921" cy="1113762"/>
          </a:xfrm>
          <a:solidFill>
            <a:schemeClr val="tx2">
              <a:lumMod val="60000"/>
              <a:lumOff val="4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8800" dirty="0">
                <a:ln>
                  <a:solidFill>
                    <a:schemeClr val="bg1"/>
                  </a:solidFill>
                </a:ln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TẾT VUI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67D7-0F04-46F1-A182-578E9529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70C0"/>
                </a:solidFill>
              </a:rPr>
              <a:t>Táo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quân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chầu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trời</a:t>
            </a:r>
            <a:endParaRPr lang="en-US" sz="48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70C0"/>
                </a:solidFill>
              </a:rPr>
              <a:t>Hái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lộc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đầu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năm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70C0"/>
                </a:solidFill>
              </a:rPr>
              <a:t>Xin </a:t>
            </a:r>
            <a:r>
              <a:rPr lang="en-US" sz="4800" dirty="0" err="1">
                <a:solidFill>
                  <a:srgbClr val="0070C0"/>
                </a:solidFill>
              </a:rPr>
              <a:t>xăm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cho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cả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năm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FDF31-F7D6-428C-8714-2770C1F3937F}"/>
              </a:ext>
            </a:extLst>
          </p:cNvPr>
          <p:cNvSpPr txBox="1"/>
          <p:nvPr/>
        </p:nvSpPr>
        <p:spPr>
          <a:xfrm>
            <a:off x="5693229" y="5700027"/>
            <a:ext cx="3549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huocdantoc.vn/benh/dung-trung-ga-chua-dau-da-da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6343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Britannic Bold</vt:lpstr>
      <vt:lpstr>Trebuchet MS</vt:lpstr>
      <vt:lpstr>Wingdings 3</vt:lpstr>
      <vt:lpstr>Facet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08</dc:creator>
  <cp:lastModifiedBy>Hoc Vien 08</cp:lastModifiedBy>
  <cp:revision>5</cp:revision>
  <dcterms:created xsi:type="dcterms:W3CDTF">2023-10-22T07:17:31Z</dcterms:created>
  <dcterms:modified xsi:type="dcterms:W3CDTF">2023-10-22T07:56:56Z</dcterms:modified>
</cp:coreProperties>
</file>