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EC52-B845-4AD0-8A32-D8A44E34A41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2256-3466-4A33-BF4F-D51D96AD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5AE9-A9F1-46AC-AC8B-FE5D60A52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EF8F1-BFC7-40BE-A0F8-53ABB59F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8246-74A0-4007-933D-BFBBC2F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474A-B4D1-4A22-82C4-B9A3C0F5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91B4-0F32-4E9D-90F5-82515E2B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DDC-667D-4255-A88C-5F417F18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BFCC8-5BE2-47DC-BA34-083C184F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5989-E9D3-4ADC-ABA9-42D95C50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7BE5-D079-43A8-A2FB-75CCC078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D761-1FEE-410B-9D4F-1F5CB207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EB404-4CCF-4CB7-8B7A-A91B6C0F8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CBBF7-2576-483D-8E2D-7D4971A3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851-AB6A-4CAA-B484-1E3A8125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ABE3-00F2-4618-B598-08AC33C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7838-72DB-462A-A23F-348EBABA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D94-98EA-4235-81DD-123729E5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3D41-649B-4F2D-9641-3E3CD2E3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D0B-6961-477E-B928-F538F947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A88E-C25E-4E16-A806-A5C666FD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BA02-C63E-40D9-8156-C2688B21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3FE-E724-493C-B2C2-ACFDB3F4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80EE-E55F-4EBB-B36B-2FF372C9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57E1-C7C4-4EFB-9FCE-7C64EBDC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8CE0-AA7F-4472-B088-7FF9C96E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84D4-6A03-41A8-BB79-B5542624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D577-1ED9-47ED-97C3-7CB435E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71CE-3E79-45AD-8CAB-C3E20749C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78B9D-D8A9-4484-AB53-E40706C8D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8950-B993-4E66-B4C6-19395D48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F073-86A1-4F96-B3AC-5761676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8CE1-FAE2-425E-85A9-B28E021A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DFC9-FE55-4565-9B1E-D636F630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D195-CB34-435F-811E-AA56894C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84402-2F91-4E34-BF4F-76669882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3788-16FB-4BFB-AB0D-E47EAAEE6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01EE3-E5C7-4398-935F-5D2C793B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0DCF7-A076-4D5D-946A-B6F0127D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BBCB-892F-4219-A760-F5DE9CA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79A51-4159-4D91-A61A-864E21A2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978-BB97-4ED0-AD65-31D8ECC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CD32A-7F3C-47B9-8FDA-A0E49387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0E447-E89E-43B9-9361-8DD28780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D4546-83AA-4A31-9403-CCDB3795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8384B-247F-4F34-8CED-C1CBD00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9AC9A-71A8-4DC6-AED9-5649D5D7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BCD3-7D9F-4873-BD89-13E735DE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05F0-2498-4182-BAE9-053A26D9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834D-5ED3-4DD2-8FC1-FEF46E50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D87E-A418-49BA-9F6A-AABF5C56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E83A-EF60-4A91-AE3F-1BE64194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00DB-C019-4E83-9B34-6FF3AAD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18D9-2D5D-47D2-BC60-B8AC2B9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F348-5CA3-47A7-BDF3-9322319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7D8DC-E95C-4982-B8AC-A73EB3373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8119-C8B1-497B-88E4-7C1FE19B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8933-8C8E-420E-B77A-4BFB88AE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A9BD-C99F-46F5-9AA1-DCDB630B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3EAC-04B5-4227-98C0-B7A0AB2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3CC6-16AB-4BD8-A7BD-145691E3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47B8E-1885-4DA5-828D-8B1E5C45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0D6D-3A5B-4931-A8E7-F90822A19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A38D-6113-4150-B6F5-1C1C7F629A8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0EC4-6F78-4C14-8DE7-C9FD372A1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57CB-920F-491B-8384-805D245CC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5F47-FC48-4BF3-AE4B-18BD673A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www.flickr.com/photos/tonynguyen1188/4351536499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dhammadipa.net/category/calendar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lov3r.wordpress.com/2016/05/13/xuyen-den-lien-bien-thanh-nuong-than-3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3E2BC890-E7D8-4671-98C0-DBB7DBBA9002}"/>
              </a:ext>
            </a:extLst>
          </p:cNvPr>
          <p:cNvSpPr/>
          <p:nvPr/>
        </p:nvSpPr>
        <p:spPr>
          <a:xfrm>
            <a:off x="1785257" y="4098588"/>
            <a:ext cx="2371948" cy="2089824"/>
          </a:xfrm>
          <a:prstGeom prst="star5">
            <a:avLst>
              <a:gd name="adj" fmla="val 3040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C8092-D0FB-453F-86DD-9A68EAE23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TẾT VUI 2012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FAC53-D1EF-42ED-B9C8-9AE79ACBD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861" y="4368681"/>
            <a:ext cx="9144000" cy="27051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Pháo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nổ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vi-VN" b="1" dirty="0">
                <a:solidFill>
                  <a:srgbClr val="0070C0"/>
                </a:solidFill>
              </a:rPr>
              <a:t>ư</a:t>
            </a:r>
            <a:r>
              <a:rPr lang="en-US" b="1" dirty="0" err="1">
                <a:solidFill>
                  <a:srgbClr val="0070C0"/>
                </a:solidFill>
              </a:rPr>
              <a:t>ng,bánh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giầy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Lì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đầu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năm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Chúc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xuân</a:t>
            </a:r>
            <a:r>
              <a:rPr lang="en-US" b="1" dirty="0">
                <a:solidFill>
                  <a:srgbClr val="0070C0"/>
                </a:solidFill>
              </a:rPr>
              <a:t> ng</a:t>
            </a:r>
            <a:r>
              <a:rPr lang="vi-VN" b="1" dirty="0">
                <a:solidFill>
                  <a:srgbClr val="0070C0"/>
                </a:solidFill>
              </a:rPr>
              <a:t>ư</a:t>
            </a:r>
            <a:r>
              <a:rPr lang="en-US" b="1" dirty="0" err="1">
                <a:solidFill>
                  <a:srgbClr val="0070C0"/>
                </a:solidFill>
              </a:rPr>
              <a:t>ời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than,bạn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bè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F44E2-9244-47FF-884D-B1A1B5A37CF5}"/>
              </a:ext>
            </a:extLst>
          </p:cNvPr>
          <p:cNvSpPr txBox="1"/>
          <p:nvPr/>
        </p:nvSpPr>
        <p:spPr>
          <a:xfrm flipV="1">
            <a:off x="6438123" y="11449438"/>
            <a:ext cx="28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www.flickr.com/photos/tonynguyen1188/435153649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DF955-F18D-43EB-B833-A94F5EC4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80585" y="3429000"/>
            <a:ext cx="27841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6F89E1-8A2E-4A9C-A24D-58732FEAC9E3}"/>
              </a:ext>
            </a:extLst>
          </p:cNvPr>
          <p:cNvSpPr txBox="1"/>
          <p:nvPr/>
        </p:nvSpPr>
        <p:spPr>
          <a:xfrm>
            <a:off x="8580585" y="6255170"/>
            <a:ext cx="27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dhammadipa.net/category/calend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941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11095-69AA-4F08-AD1C-FFBDEBA3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9894" y="1762125"/>
            <a:ext cx="3303036" cy="333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EE1D7-4ABD-4CC3-9270-E318DA10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2263535" cy="1357151"/>
          </a:xfr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solidFill>
                  <a:srgbClr val="00B0F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TẾT VUI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3E90-9239-4380-AE11-163A8002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Táo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chầu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trời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Hái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lộc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đầu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xuân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Xin </a:t>
            </a:r>
            <a:r>
              <a:rPr lang="en-US" b="1" dirty="0" err="1">
                <a:solidFill>
                  <a:srgbClr val="0070C0"/>
                </a:solidFill>
              </a:rPr>
              <a:t>xăm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năm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1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08</dc:creator>
  <cp:lastModifiedBy>Hoc Vien 08</cp:lastModifiedBy>
  <cp:revision>5</cp:revision>
  <dcterms:created xsi:type="dcterms:W3CDTF">2023-10-22T07:25:28Z</dcterms:created>
  <dcterms:modified xsi:type="dcterms:W3CDTF">2023-10-22T08:00:17Z</dcterms:modified>
</cp:coreProperties>
</file>