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6A62-BFDB-433B-BA19-A3E685DE8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E8CC-51BA-4AFE-AF18-52740F57D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8475-B30E-4BA8-B276-C711704E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A611-FB12-4156-863E-A96DBEDF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3C49-14E4-4CC4-97F0-4CD1FE21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03E3-1011-4BD1-BD2D-3C41FBD7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3B01A-9054-4F57-9B46-E67B7640D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ABAF-EE5E-44D9-9D7C-DBD03755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5D5D7-FD3C-45C6-A2AA-DDD744AE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FF9DB-6C66-411D-AFD2-096A88CB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C9CEC-CE5A-4E9F-97F3-6B513EE10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56909-9928-453E-B4A5-3F51165C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9512-7C43-489A-ADBE-C9B02F45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E03E-F2BF-4198-BA74-032E0A6E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37722-5823-4666-8F99-2B53DEAF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326D-A51A-4440-9412-4833D583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C7F1-E01C-42FC-92CF-8BCA0FD0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A58D-B2EB-4C47-B4DE-3445CF18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3401-2154-400F-969C-4FCCEFFB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4D13-2DEA-4D76-B267-72F2C94F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9027-C04E-408F-AADC-D52AFE06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6CB0-1AB9-4F1B-A90E-508B7832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0140A-768E-4B33-A782-AF6E4358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E882-5723-4686-8DED-9E370F90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44F9-2607-460F-9D48-8404272D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4C6E-8314-4910-8C50-DD43D8A5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80B4-EC03-492D-9403-C81715A82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12AE9-1671-4119-A280-7365708C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B6B4-F71A-46D0-AFC9-99B05AAC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02055-2D47-4F93-815E-825DB1E7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B0AB-C7E8-46CD-8B71-C66859E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9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3590-18F7-4403-A21E-FB6497F2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50F66-B96D-48F9-84E8-F4F7A46C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8A6A9-BB8D-4875-95BB-CCD16B01E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601BF-BDA5-4797-8CFE-F6551A860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DA608-C6BB-4EE7-977D-218845CEF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5A959-4AC7-4402-81E0-35585C72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76E2E-2797-4FC5-A867-C1D71236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18BB8-9DF9-425F-91A3-E77C2721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829C-DF45-4072-9018-C09234E2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B99A-79AC-4C6A-930C-907B9AD0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69707-C7E5-499D-B7DE-7BA68183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9B5ED-5865-4BE5-8803-6A4D5416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2B05B-C608-485A-AF04-EA137E2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99A3E-FC2B-4FBB-AB17-DB46431D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5DF6A-0EC0-45E8-A80F-9B4018CA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9F64-BFFF-4627-957E-2513B712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402A-3C89-4B84-A642-9C8819B4B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28576-D2B3-41D5-8DA3-96D99380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C000F-3612-4597-AF43-E9181232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430C2-94D3-4B2A-9475-F59F02F7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D5DD6-1C9D-4FD0-80F6-96623B1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F955-12CC-4DE8-8629-E0FF5E7D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04AA8-457F-4F30-A4D6-C7DFAA367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A63B2-5399-4125-A217-566B5327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B6D5-5501-4C8A-99E8-886C6960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ADD1F-C42B-4849-AF62-C382D3D2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98E19-437A-40D0-9217-6D1B6F2A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07778-C40F-4514-828E-15AD9E89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A206-666E-4336-8263-CAE714934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665F-5C74-4641-9F62-6B3B200F3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ED796-2032-4DC5-BB16-E3699E2BD3C5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B241-47C0-41FB-905B-D2A12C5AC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01C0-612B-4292-B19D-B5C7FC1EF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AFE4-F566-4C0E-A944-04E8EA70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2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vi/photo/3427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vi/photo/3427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0DD68-165E-46B8-B90D-6F81B36C6B3E}"/>
              </a:ext>
            </a:extLst>
          </p:cNvPr>
          <p:cNvSpPr/>
          <p:nvPr/>
        </p:nvSpPr>
        <p:spPr>
          <a:xfrm>
            <a:off x="157018" y="887313"/>
            <a:ext cx="11877964" cy="5652655"/>
          </a:xfrm>
          <a:prstGeom prst="roundRect">
            <a:avLst>
              <a:gd name="adj" fmla="val 4575"/>
            </a:avLst>
          </a:prstGeom>
          <a:solidFill>
            <a:schemeClr val="bg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A803FDDF-AEC2-4B90-98E6-5DC92512AB0A}"/>
              </a:ext>
            </a:extLst>
          </p:cNvPr>
          <p:cNvSpPr/>
          <p:nvPr/>
        </p:nvSpPr>
        <p:spPr>
          <a:xfrm>
            <a:off x="1235953" y="2156690"/>
            <a:ext cx="9180946" cy="3094181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Tạo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các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đối</a:t>
            </a:r>
            <a:r>
              <a:rPr lang="en-US" sz="2400" b="1" dirty="0">
                <a:solidFill>
                  <a:srgbClr val="0070C0"/>
                </a:solidFill>
              </a:rPr>
              <a:t> t</a:t>
            </a:r>
            <a:r>
              <a:rPr lang="vi-VN" sz="2400" b="1" dirty="0">
                <a:solidFill>
                  <a:srgbClr val="0070C0"/>
                </a:solidFill>
              </a:rPr>
              <a:t>ư</a:t>
            </a:r>
            <a:r>
              <a:rPr lang="en-US" sz="2400" b="1" dirty="0" err="1">
                <a:solidFill>
                  <a:srgbClr val="0070C0"/>
                </a:solidFill>
              </a:rPr>
              <a:t>ợng</a:t>
            </a:r>
            <a:r>
              <a:rPr lang="en-US" sz="2400" b="1" dirty="0">
                <a:solidFill>
                  <a:srgbClr val="0070C0"/>
                </a:solidFill>
              </a:rPr>
              <a:t> ,</a:t>
            </a:r>
            <a:r>
              <a:rPr lang="en-US" sz="2400" b="1" dirty="0" err="1">
                <a:solidFill>
                  <a:srgbClr val="0070C0"/>
                </a:solidFill>
              </a:rPr>
              <a:t>thao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tác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với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đối</a:t>
            </a:r>
            <a:r>
              <a:rPr lang="en-US" sz="2400" b="1" dirty="0">
                <a:solidFill>
                  <a:srgbClr val="0070C0"/>
                </a:solidFill>
              </a:rPr>
              <a:t> t</a:t>
            </a:r>
            <a:r>
              <a:rPr lang="vi-VN" sz="2400" b="1" dirty="0">
                <a:solidFill>
                  <a:srgbClr val="0070C0"/>
                </a:solidFill>
              </a:rPr>
              <a:t>ư</a:t>
            </a:r>
            <a:r>
              <a:rPr lang="en-US" sz="2400" b="1" dirty="0" err="1">
                <a:solidFill>
                  <a:srgbClr val="0070C0"/>
                </a:solidFill>
              </a:rPr>
              <a:t>ợng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Làm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việc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với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đối</a:t>
            </a:r>
            <a:r>
              <a:rPr lang="en-US" sz="2400" b="1" dirty="0">
                <a:solidFill>
                  <a:srgbClr val="0070C0"/>
                </a:solidFill>
              </a:rPr>
              <a:t> t</a:t>
            </a:r>
            <a:r>
              <a:rPr lang="vi-VN" sz="2400" b="1" dirty="0">
                <a:solidFill>
                  <a:srgbClr val="0070C0"/>
                </a:solidFill>
              </a:rPr>
              <a:t>ư</a:t>
            </a:r>
            <a:r>
              <a:rPr lang="en-US" sz="2400" b="1" dirty="0" err="1">
                <a:solidFill>
                  <a:srgbClr val="0070C0"/>
                </a:solidFill>
              </a:rPr>
              <a:t>ợng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vẽ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cho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tr</a:t>
            </a:r>
            <a:r>
              <a:rPr lang="vi-VN" sz="2400" b="1" dirty="0">
                <a:solidFill>
                  <a:srgbClr val="0070C0"/>
                </a:solidFill>
              </a:rPr>
              <a:t>ư</a:t>
            </a:r>
            <a:r>
              <a:rPr lang="en-US" sz="2400" b="1" dirty="0" err="1">
                <a:solidFill>
                  <a:srgbClr val="0070C0"/>
                </a:solidFill>
              </a:rPr>
              <a:t>ớc</a:t>
            </a:r>
            <a:r>
              <a:rPr lang="en-US" sz="2400" b="1" dirty="0">
                <a:solidFill>
                  <a:srgbClr val="0070C0"/>
                </a:solidFill>
              </a:rPr>
              <a:t> (</a:t>
            </a:r>
            <a:r>
              <a:rPr lang="en-US" sz="2400" b="1" dirty="0" err="1">
                <a:solidFill>
                  <a:srgbClr val="0070C0"/>
                </a:solidFill>
              </a:rPr>
              <a:t>autoshaoes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Làm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việc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với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đối</a:t>
            </a:r>
            <a:r>
              <a:rPr lang="en-US" sz="2400" b="1" dirty="0">
                <a:solidFill>
                  <a:srgbClr val="0070C0"/>
                </a:solidFill>
              </a:rPr>
              <a:t> t</a:t>
            </a:r>
            <a:r>
              <a:rPr lang="vi-VN" sz="2400" b="1" dirty="0">
                <a:solidFill>
                  <a:srgbClr val="0070C0"/>
                </a:solidFill>
              </a:rPr>
              <a:t>ư</a:t>
            </a:r>
            <a:r>
              <a:rPr lang="en-US" sz="2400" b="1" dirty="0" err="1">
                <a:solidFill>
                  <a:srgbClr val="0070C0"/>
                </a:solidFill>
              </a:rPr>
              <a:t>ợng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hình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ảnh</a:t>
            </a:r>
            <a:r>
              <a:rPr lang="en-US" sz="2400" b="1" dirty="0">
                <a:solidFill>
                  <a:srgbClr val="0070C0"/>
                </a:solidFill>
              </a:rPr>
              <a:t> (picture)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Làm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việc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với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đối</a:t>
            </a:r>
            <a:r>
              <a:rPr lang="en-US" sz="2400" b="1" dirty="0">
                <a:solidFill>
                  <a:srgbClr val="0070C0"/>
                </a:solidFill>
              </a:rPr>
              <a:t> t</a:t>
            </a:r>
            <a:r>
              <a:rPr lang="vi-VN" sz="2400" b="1" dirty="0">
                <a:solidFill>
                  <a:srgbClr val="0070C0"/>
                </a:solidFill>
              </a:rPr>
              <a:t>ư</a:t>
            </a:r>
            <a:r>
              <a:rPr lang="en-US" sz="2400" b="1" dirty="0" err="1">
                <a:solidFill>
                  <a:srgbClr val="0070C0"/>
                </a:solidFill>
              </a:rPr>
              <a:t>ợng</a:t>
            </a:r>
            <a:r>
              <a:rPr lang="en-US" sz="2400" b="1" dirty="0">
                <a:solidFill>
                  <a:srgbClr val="0070C0"/>
                </a:solidFill>
              </a:rPr>
              <a:t> clip art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00276-2412-47D3-9FB7-26F24755307E}"/>
              </a:ext>
            </a:extLst>
          </p:cNvPr>
          <p:cNvSpPr txBox="1"/>
          <p:nvPr/>
        </p:nvSpPr>
        <p:spPr>
          <a:xfrm>
            <a:off x="1762318" y="-36017"/>
            <a:ext cx="8420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err="1">
                <a:solidFill>
                  <a:srgbClr val="FF0000"/>
                </a:solidFill>
              </a:rPr>
              <a:t>Làm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i="1" dirty="0" err="1">
                <a:solidFill>
                  <a:srgbClr val="FF0000"/>
                </a:solidFill>
              </a:rPr>
              <a:t>việc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i="1" dirty="0" err="1">
                <a:solidFill>
                  <a:srgbClr val="FF0000"/>
                </a:solidFill>
              </a:rPr>
              <a:t>với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i="1" dirty="0" err="1">
                <a:solidFill>
                  <a:srgbClr val="FF0000"/>
                </a:solidFill>
              </a:rPr>
              <a:t>các</a:t>
            </a:r>
            <a:r>
              <a:rPr lang="en-US" sz="5400" i="1" dirty="0">
                <a:solidFill>
                  <a:srgbClr val="FF0000"/>
                </a:solidFill>
              </a:rPr>
              <a:t> </a:t>
            </a:r>
            <a:r>
              <a:rPr lang="en-US" sz="5400" i="1" dirty="0" err="1">
                <a:solidFill>
                  <a:srgbClr val="FF0000"/>
                </a:solidFill>
              </a:rPr>
              <a:t>đối</a:t>
            </a:r>
            <a:r>
              <a:rPr lang="en-US" sz="5400" i="1" dirty="0">
                <a:solidFill>
                  <a:srgbClr val="FF0000"/>
                </a:solidFill>
              </a:rPr>
              <a:t> t</a:t>
            </a:r>
            <a:r>
              <a:rPr lang="vi-VN" sz="5400" i="1" dirty="0">
                <a:solidFill>
                  <a:srgbClr val="FF0000"/>
                </a:solidFill>
              </a:rPr>
              <a:t>ư</a:t>
            </a:r>
            <a:r>
              <a:rPr lang="en-US" sz="5400" i="1" dirty="0" err="1">
                <a:solidFill>
                  <a:srgbClr val="FF0000"/>
                </a:solidFill>
              </a:rPr>
              <a:t>ợng</a:t>
            </a:r>
            <a:endParaRPr lang="en-US" sz="5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0DD68-165E-46B8-B90D-6F81B36C6B3E}"/>
              </a:ext>
            </a:extLst>
          </p:cNvPr>
          <p:cNvSpPr/>
          <p:nvPr/>
        </p:nvSpPr>
        <p:spPr>
          <a:xfrm>
            <a:off x="164134" y="614597"/>
            <a:ext cx="11877964" cy="5652655"/>
          </a:xfrm>
          <a:prstGeom prst="roundRect">
            <a:avLst>
              <a:gd name="adj" fmla="val 457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Thao </a:t>
            </a:r>
            <a:r>
              <a:rPr lang="en-US" sz="4800" dirty="0" err="1">
                <a:solidFill>
                  <a:schemeClr val="tx1"/>
                </a:solidFill>
              </a:rPr>
              <a:t>tác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trên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đối</a:t>
            </a:r>
            <a:r>
              <a:rPr lang="en-US" sz="4800" dirty="0">
                <a:solidFill>
                  <a:schemeClr val="tx1"/>
                </a:solidFill>
              </a:rPr>
              <a:t> t</a:t>
            </a:r>
            <a:r>
              <a:rPr lang="vi-VN" sz="4800" dirty="0">
                <a:solidFill>
                  <a:schemeClr val="tx1"/>
                </a:solidFill>
              </a:rPr>
              <a:t>ư</a:t>
            </a:r>
            <a:r>
              <a:rPr lang="en-US" sz="4800" dirty="0" err="1">
                <a:solidFill>
                  <a:schemeClr val="tx1"/>
                </a:solidFill>
              </a:rPr>
              <a:t>ợng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D07E372-7845-430C-A326-FDEC40A9B694}"/>
              </a:ext>
            </a:extLst>
          </p:cNvPr>
          <p:cNvSpPr/>
          <p:nvPr/>
        </p:nvSpPr>
        <p:spPr>
          <a:xfrm>
            <a:off x="469147" y="2235068"/>
            <a:ext cx="1396277" cy="1176537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4AABDC-E616-42A9-A41B-BBC13C49BF27}"/>
              </a:ext>
            </a:extLst>
          </p:cNvPr>
          <p:cNvSpPr/>
          <p:nvPr/>
        </p:nvSpPr>
        <p:spPr>
          <a:xfrm>
            <a:off x="2260989" y="1951083"/>
            <a:ext cx="1119136" cy="94490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D0DC339-7EA1-41CE-9688-37C3BBC51D87}"/>
              </a:ext>
            </a:extLst>
          </p:cNvPr>
          <p:cNvSpPr/>
          <p:nvPr/>
        </p:nvSpPr>
        <p:spPr>
          <a:xfrm>
            <a:off x="2260989" y="3440925"/>
            <a:ext cx="1244842" cy="944909"/>
          </a:xfrm>
          <a:prstGeom prst="flowChartManualOperat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26CFC531-819A-4496-A8F6-ABA5701C68B7}"/>
              </a:ext>
            </a:extLst>
          </p:cNvPr>
          <p:cNvSpPr/>
          <p:nvPr/>
        </p:nvSpPr>
        <p:spPr>
          <a:xfrm>
            <a:off x="682359" y="4546223"/>
            <a:ext cx="1578630" cy="914400"/>
          </a:xfrm>
          <a:prstGeom prst="doubleWav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41724-9E97-4CF4-8226-91873AB8FF41}"/>
              </a:ext>
            </a:extLst>
          </p:cNvPr>
          <p:cNvSpPr/>
          <p:nvPr/>
        </p:nvSpPr>
        <p:spPr>
          <a:xfrm flipH="1">
            <a:off x="355952" y="2235068"/>
            <a:ext cx="56598" cy="29165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0B13A409-7120-4A26-A75C-F4B23D226EAB}"/>
              </a:ext>
            </a:extLst>
          </p:cNvPr>
          <p:cNvSpPr/>
          <p:nvPr/>
        </p:nvSpPr>
        <p:spPr>
          <a:xfrm>
            <a:off x="4389287" y="3091532"/>
            <a:ext cx="1190846" cy="818707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872D0-2695-4FC7-884D-489FED633E28}"/>
              </a:ext>
            </a:extLst>
          </p:cNvPr>
          <p:cNvSpPr txBox="1"/>
          <p:nvPr/>
        </p:nvSpPr>
        <p:spPr>
          <a:xfrm>
            <a:off x="2401912" y="-239842"/>
            <a:ext cx="7013353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FFFF00"/>
                </a:solidFill>
              </a:rPr>
              <a:t>Làm</a:t>
            </a:r>
            <a:r>
              <a:rPr lang="en-US" sz="4400" dirty="0">
                <a:solidFill>
                  <a:srgbClr val="FFFF00"/>
                </a:solidFill>
              </a:rPr>
              <a:t> </a:t>
            </a:r>
            <a:r>
              <a:rPr lang="en-US" sz="4400" dirty="0" err="1">
                <a:solidFill>
                  <a:srgbClr val="FFFF00"/>
                </a:solidFill>
              </a:rPr>
              <a:t>việc</a:t>
            </a:r>
            <a:r>
              <a:rPr lang="en-US" sz="4400" dirty="0">
                <a:solidFill>
                  <a:srgbClr val="FFFF00"/>
                </a:solidFill>
              </a:rPr>
              <a:t> </a:t>
            </a:r>
            <a:r>
              <a:rPr lang="en-US" sz="4400" dirty="0" err="1">
                <a:solidFill>
                  <a:srgbClr val="FFFF00"/>
                </a:solidFill>
              </a:rPr>
              <a:t>với</a:t>
            </a:r>
            <a:r>
              <a:rPr lang="en-US" sz="4400" dirty="0">
                <a:solidFill>
                  <a:srgbClr val="FFFF00"/>
                </a:solidFill>
              </a:rPr>
              <a:t> </a:t>
            </a:r>
            <a:r>
              <a:rPr lang="en-US" sz="4400" dirty="0" err="1">
                <a:solidFill>
                  <a:srgbClr val="FFFF00"/>
                </a:solidFill>
              </a:rPr>
              <a:t>các</a:t>
            </a:r>
            <a:r>
              <a:rPr lang="en-US" sz="4400" dirty="0">
                <a:solidFill>
                  <a:srgbClr val="FFFF00"/>
                </a:solidFill>
              </a:rPr>
              <a:t> </a:t>
            </a:r>
            <a:r>
              <a:rPr lang="en-US" sz="4400" dirty="0" err="1">
                <a:solidFill>
                  <a:srgbClr val="FFFF00"/>
                </a:solidFill>
              </a:rPr>
              <a:t>đối</a:t>
            </a:r>
            <a:r>
              <a:rPr lang="en-US" sz="4400" dirty="0">
                <a:solidFill>
                  <a:srgbClr val="FFFF00"/>
                </a:solidFill>
              </a:rPr>
              <a:t> t</a:t>
            </a:r>
            <a:r>
              <a:rPr lang="vi-VN" sz="4400" dirty="0">
                <a:solidFill>
                  <a:srgbClr val="FFFF00"/>
                </a:solidFill>
              </a:rPr>
              <a:t>ư</a:t>
            </a:r>
            <a:r>
              <a:rPr lang="en-US" sz="4400" dirty="0" err="1">
                <a:solidFill>
                  <a:srgbClr val="FFFF00"/>
                </a:solidFill>
              </a:rPr>
              <a:t>ợng</a:t>
            </a:r>
            <a:r>
              <a:rPr lang="en-US" sz="44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52C6C8-30EA-499F-AF24-0798B80221B9}"/>
              </a:ext>
            </a:extLst>
          </p:cNvPr>
          <p:cNvSpPr/>
          <p:nvPr/>
        </p:nvSpPr>
        <p:spPr>
          <a:xfrm>
            <a:off x="7309159" y="4988168"/>
            <a:ext cx="2692562" cy="75425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48D56097-14F3-4FCB-88A6-8775BF44A115}"/>
              </a:ext>
            </a:extLst>
          </p:cNvPr>
          <p:cNvSpPr/>
          <p:nvPr/>
        </p:nvSpPr>
        <p:spPr>
          <a:xfrm rot="10800000">
            <a:off x="8382883" y="4211333"/>
            <a:ext cx="704437" cy="1249287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0ADF7-0493-4CBB-8CD8-31CFF5A2790E}"/>
              </a:ext>
            </a:extLst>
          </p:cNvPr>
          <p:cNvSpPr/>
          <p:nvPr/>
        </p:nvSpPr>
        <p:spPr>
          <a:xfrm flipH="1">
            <a:off x="8706802" y="1294817"/>
            <a:ext cx="56598" cy="29165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3787CD-9516-44B6-8634-7E0D1B6EEB43}"/>
              </a:ext>
            </a:extLst>
          </p:cNvPr>
          <p:cNvSpPr/>
          <p:nvPr/>
        </p:nvSpPr>
        <p:spPr>
          <a:xfrm flipV="1">
            <a:off x="8603754" y="1049570"/>
            <a:ext cx="313446" cy="256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Wave 17">
            <a:extLst>
              <a:ext uri="{FF2B5EF4-FFF2-40B4-BE49-F238E27FC236}">
                <a16:creationId xmlns:a16="http://schemas.microsoft.com/office/drawing/2014/main" id="{1BC2ACEB-784B-42FE-9035-906C4A690108}"/>
              </a:ext>
            </a:extLst>
          </p:cNvPr>
          <p:cNvSpPr/>
          <p:nvPr/>
        </p:nvSpPr>
        <p:spPr>
          <a:xfrm>
            <a:off x="8760477" y="1405703"/>
            <a:ext cx="2439288" cy="1249288"/>
          </a:xfrm>
          <a:prstGeom prst="doubleWave">
            <a:avLst>
              <a:gd name="adj1" fmla="val 6250"/>
              <a:gd name="adj2" fmla="val 60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9689657E-64BD-43E3-A05B-431EFB6B32A4}"/>
              </a:ext>
            </a:extLst>
          </p:cNvPr>
          <p:cNvSpPr/>
          <p:nvPr/>
        </p:nvSpPr>
        <p:spPr>
          <a:xfrm>
            <a:off x="9583351" y="1646906"/>
            <a:ext cx="836739" cy="75425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D22BC-FD52-4189-A148-6072B9063431}"/>
              </a:ext>
            </a:extLst>
          </p:cNvPr>
          <p:cNvSpPr txBox="1"/>
          <p:nvPr/>
        </p:nvSpPr>
        <p:spPr>
          <a:xfrm>
            <a:off x="340599" y="2014569"/>
            <a:ext cx="3766340" cy="379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658ED-4A6D-4A08-892F-8764F410593E}"/>
              </a:ext>
            </a:extLst>
          </p:cNvPr>
          <p:cNvSpPr txBox="1"/>
          <p:nvPr/>
        </p:nvSpPr>
        <p:spPr>
          <a:xfrm>
            <a:off x="219980" y="1445594"/>
            <a:ext cx="4062671" cy="456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2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các đối tượng</dc:title>
  <dc:creator>Hoc Vien 08</dc:creator>
  <cp:lastModifiedBy>Hoc Vien 08</cp:lastModifiedBy>
  <cp:revision>10</cp:revision>
  <dcterms:created xsi:type="dcterms:W3CDTF">2023-10-29T07:30:50Z</dcterms:created>
  <dcterms:modified xsi:type="dcterms:W3CDTF">2023-10-29T09:03:22Z</dcterms:modified>
</cp:coreProperties>
</file>