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6960-103B-4096-8C80-D519894B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F51DD-9A9B-47B2-90E6-8EFA231BA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4392-D77C-40A3-AC03-4FD56908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891D2-FAF4-419C-AA6A-1041AE82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B0FF-A26C-44E3-8D05-2DB15284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81FD-A7EA-41CA-B1DF-558FA91B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CA59D-DEB7-469C-9DCC-91A1FBBA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F916-1BFA-43A2-A452-5C0E6658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C8C1-4926-4086-B80E-2B0AF56C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B91F8-E291-4FA3-A6E7-AA4580F3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0216A-856D-425C-9557-9D70721D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8D584-1FB2-42F0-B66A-081B376D5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5F8E-3CDF-40FC-9E91-D20219A0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0000A-3D00-4297-B31D-3D1E62B3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03E3-05A9-4E7C-9862-E12ABB5A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8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CF8B-C907-4675-9252-919CD670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7D03-136A-4C86-8076-381306B5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7A49-B038-4461-9FF1-CD548304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485C-20B4-47C4-A1D3-8E77507C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1740-CB3F-451A-9487-1CBCD92B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139B-44BB-4910-A7B9-6B5034E7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2C5F-1413-499D-96E4-BEAD01F6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B766-CD76-4408-BF67-602FBD3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7B862-2C8D-4A73-8946-1A7266B5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B303-71B0-4772-A257-0662F3E2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F180-FC8E-46D0-9500-43112114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87A0-755E-4279-9C36-5865E1890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70858-98DC-45F5-806C-C2441961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0D843-58CC-4B29-9549-B34EEED7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C3F2-8A54-4E25-B47D-E660AFB0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D67C-A52A-4201-ABEC-7D1D33BF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CBC7-2A88-4693-AF65-98D6EBDD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A3CF-792A-42A6-8A1D-57531748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DAA78-491A-4006-B0C2-C27DCF6AD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B385-BFAD-4D3C-922D-E335C52A6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870ED-0431-4295-B95C-38992D7A9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50B63-7420-475B-BCB7-38E6F339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E75DD-8528-4EEF-A4DA-6C86772E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E198C-676F-4D54-B756-83C2B1C0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E51D-AEE0-46ED-9952-E6C1DCE7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FCDE0-3B6B-4287-9A5D-FDC27F14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D3D64-ED98-44B1-9846-8D69D792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D3842-50BB-4C65-A863-C3195646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DD49A-2C38-4FD6-B72A-1EE41BF7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B8B78-2490-425C-905E-FFC6550B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691FE-C0AA-43D1-A1BF-DAF597CB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150E-296E-4CA2-9C42-F694EF54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6FCC-C96A-4675-B5B1-2A3CF0C6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D0CF-FE5C-4D9A-AF25-21CF10F3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BB53-F394-47FF-93A9-4915EC3D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F958E-DD12-4D27-A2CE-EDE9DBB4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79BC-4542-492B-AE25-C4D06210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30AA-BA4F-4BAC-B805-80F5F0F8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12202-5A3C-4108-AA1B-1C5CF2CE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85432-004E-45FD-9584-C90D00ED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CBCF7-6CF5-47CE-820E-85E863D0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C4080-6DB6-4E3B-B174-2848A4F9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0471-BC1A-43E9-9F35-5501EF8A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9C095-9B1F-4FC4-8DF2-C9170844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C47AC-64B0-47B1-B7E4-A5EB8719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154A-444A-4ABF-A64C-2935FE78F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F9264-41FB-4E89-A122-47F7EA1C375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D52F-65E0-46CD-B474-7A48A770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6432-6B63-4CCC-AFB3-74A2E7FD1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8E20-B6FF-47C0-9CB5-7B03EB00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8/02/chuc-mung-nam-moi-mau-tuat-2018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viem-hong-co-nen-an-thit-g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530DA-DCBD-4E80-A2C2-837C8789B8CC}"/>
              </a:ext>
            </a:extLst>
          </p:cNvPr>
          <p:cNvSpPr/>
          <p:nvPr/>
        </p:nvSpPr>
        <p:spPr>
          <a:xfrm>
            <a:off x="1815737" y="195943"/>
            <a:ext cx="7380514" cy="65706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B89F11-D080-44EA-A483-9AEFB6B19DA5}"/>
              </a:ext>
            </a:extLst>
          </p:cNvPr>
          <p:cNvSpPr/>
          <p:nvPr/>
        </p:nvSpPr>
        <p:spPr>
          <a:xfrm>
            <a:off x="1965959" y="248194"/>
            <a:ext cx="7145382" cy="6361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93F3A-810D-4521-82D2-51A8F61E695E}"/>
              </a:ext>
            </a:extLst>
          </p:cNvPr>
          <p:cNvSpPr txBox="1"/>
          <p:nvPr/>
        </p:nvSpPr>
        <p:spPr>
          <a:xfrm>
            <a:off x="2995750" y="757646"/>
            <a:ext cx="5037908" cy="92333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  <a:effectLst>
                  <a:glow rad="101600">
                    <a:srgbClr val="7030A0">
                      <a:alpha val="60000"/>
                    </a:srgbClr>
                  </a:glow>
                  <a:reflection blurRad="6350" stA="50000" endA="300" endPos="50000" dist="60007" dir="5400000" sy="-100000" algn="bl" rotWithShape="0"/>
                </a:effectLst>
              </a:rPr>
              <a:t>TẾT VUI 2012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9780072-7213-46A3-AD02-E5F78085D369}"/>
              </a:ext>
            </a:extLst>
          </p:cNvPr>
          <p:cNvSpPr/>
          <p:nvPr/>
        </p:nvSpPr>
        <p:spPr>
          <a:xfrm>
            <a:off x="2756262" y="2532947"/>
            <a:ext cx="2338251" cy="2090057"/>
          </a:xfrm>
          <a:prstGeom prst="star5">
            <a:avLst>
              <a:gd name="adj" fmla="val 30404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4027D-E209-4BC6-AA8A-297C77445594}"/>
              </a:ext>
            </a:extLst>
          </p:cNvPr>
          <p:cNvSpPr txBox="1"/>
          <p:nvPr/>
        </p:nvSpPr>
        <p:spPr>
          <a:xfrm>
            <a:off x="2344782" y="2762368"/>
            <a:ext cx="31612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/>
                </a:solidFill>
              </a:rPr>
              <a:t>Pháo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nổ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/>
                </a:solidFill>
              </a:rPr>
              <a:t>Bánh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chưng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bánh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giầy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/>
                </a:solidFill>
              </a:rPr>
              <a:t>Lì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xì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đầu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năm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/>
                </a:solidFill>
              </a:rPr>
              <a:t>Chúc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Xuân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người</a:t>
            </a:r>
            <a:r>
              <a:rPr lang="en-US" sz="2000" dirty="0">
                <a:solidFill>
                  <a:schemeClr val="accent1"/>
                </a:solidFill>
              </a:rPr>
              <a:t> than, </a:t>
            </a:r>
            <a:r>
              <a:rPr lang="en-US" sz="2000" dirty="0" err="1">
                <a:solidFill>
                  <a:schemeClr val="accent1"/>
                </a:solidFill>
              </a:rPr>
              <a:t>bạn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bè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A28848-C013-45B5-9018-0ABC484C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15001" y="1920436"/>
            <a:ext cx="3030583" cy="4436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2801BB-F6AA-4023-B572-B6E7A9A69359}"/>
              </a:ext>
            </a:extLst>
          </p:cNvPr>
          <p:cNvSpPr txBox="1"/>
          <p:nvPr/>
        </p:nvSpPr>
        <p:spPr>
          <a:xfrm>
            <a:off x="5799911" y="6172616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htran.blogspot.com/2018/02/chuc-mung-nam-moi-mau-tuat-2018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0238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EBDFE-EB92-465C-9A07-227E347BD04E}"/>
              </a:ext>
            </a:extLst>
          </p:cNvPr>
          <p:cNvSpPr txBox="1"/>
          <p:nvPr/>
        </p:nvSpPr>
        <p:spPr>
          <a:xfrm>
            <a:off x="2704012" y="817062"/>
            <a:ext cx="594360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TẾT VUI 2012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21A36-5E67-4BB7-9DA8-2EF88866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23805" y="2442754"/>
            <a:ext cx="2978331" cy="3174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4D8F4-37BB-4185-B070-9258EF08972B}"/>
              </a:ext>
            </a:extLst>
          </p:cNvPr>
          <p:cNvSpPr txBox="1"/>
          <p:nvPr/>
        </p:nvSpPr>
        <p:spPr>
          <a:xfrm>
            <a:off x="1721462" y="6858000"/>
            <a:ext cx="4091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thuocdantoc.vn/benh/viem-hong-co-nen-an-thit-ga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D0F05-3C7D-46FD-807E-5E0B9534D2AB}"/>
              </a:ext>
            </a:extLst>
          </p:cNvPr>
          <p:cNvSpPr txBox="1"/>
          <p:nvPr/>
        </p:nvSpPr>
        <p:spPr>
          <a:xfrm>
            <a:off x="2913017" y="2886746"/>
            <a:ext cx="3317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70C0"/>
                </a:solidFill>
              </a:rPr>
              <a:t>Táo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quân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chầu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trời</a:t>
            </a: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70C0"/>
                </a:solidFill>
              </a:rPr>
              <a:t>Hái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lộc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đầu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xuân</a:t>
            </a: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Xin </a:t>
            </a:r>
            <a:r>
              <a:rPr lang="en-US" sz="2800" dirty="0" err="1">
                <a:solidFill>
                  <a:srgbClr val="0070C0"/>
                </a:solidFill>
              </a:rPr>
              <a:t>xăm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cho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cả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năm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7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00">
        <p14:reveal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03</dc:creator>
  <cp:lastModifiedBy>Hoc Vien 03</cp:lastModifiedBy>
  <cp:revision>1</cp:revision>
  <dcterms:created xsi:type="dcterms:W3CDTF">2023-10-29T07:41:14Z</dcterms:created>
  <dcterms:modified xsi:type="dcterms:W3CDTF">2023-10-29T08:13:14Z</dcterms:modified>
</cp:coreProperties>
</file>