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85AD-41AA-4E05-A445-001D6B66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5A635-4AF5-4E4B-A558-30A6CF992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8037-8257-41E9-B49B-91EA682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AB6B-9A5E-4878-A513-2EB6A17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D8CE-8994-48EE-8D45-D8C3379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D37-ED47-472F-AC6D-B28C08A8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341E7-75B1-4BC0-B487-A6B0AA20B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CB5D-64DF-44DD-9E4B-B9A1F828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6E66-94BA-4957-8B10-0A0DE26B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71F6-88D8-4D7A-A00F-7981C8E7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68F74-DC4D-472B-9035-70FDD0CB9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2DA42-F502-4951-8D29-89EC6AFE1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06CB-0793-438F-810F-D065B605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F4FC-2C81-4EEE-8EA3-978CF7D4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EC8D-4A0E-466D-8EA2-2128C36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E1DC-0475-4752-B88D-C77C3286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5F81-5494-49EC-9CC4-D3B18C3F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EE13-0C72-416C-81E9-EC442659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75FE-021D-47F4-A754-43A82763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0D2-D4A1-4067-8324-6473280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6AD7-BDA9-4331-BB2D-8442A254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4A8D-D025-4035-B544-81BE0455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4BE6-77A5-49DD-A760-7B28283D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ED46-EF01-494C-ABCE-584E895D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9CF7-8B50-4BA8-8704-84E181DA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3150-E97F-468A-90CB-633266E9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9B06-CE7F-4D71-9B91-5A9D54EA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CDA16-7ED0-4A23-B320-63CAB6A31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84CB-1C14-481E-8AAD-18B264C4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7E505-3762-459E-BF08-5C3A6075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9B1C5-1073-4EC5-8225-E3B85E1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FA6D-CA3D-42F0-936A-76892EB3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79DB-CF29-4D48-9E18-7062D4ED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8F476-65CB-4F20-83AA-3C0574C0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2A98A-B12C-4E8A-82CF-E80261C2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4640E-9464-46E7-9837-4E4C15976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D1295-428B-4089-9409-9D738BE7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079E6-4E90-408E-A359-E8847883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EFFF1-15A5-4C0F-AE57-DAEE7D5F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CF41-53DD-4C88-B642-E83E766D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0539C-78F1-43D7-AF3B-2B0634A7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7E32-7CDE-4777-8AE3-7F7C96D8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111C4-F955-4762-8606-A3D8D7F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09243-AC14-4EAA-9235-55AA3363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B8518-BF96-4A77-838B-678CF45F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C4FDD-D232-4420-B24C-A31922F6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357-4166-49B7-B560-F70C718C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D38D-B71F-4C4F-A8A0-B68B6EEE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B20D4-3AA7-4A5E-A065-1FBE1F198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690C-FA21-4275-B2EC-F3197057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41345-D57F-44E2-9F8B-21B367E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A3B4-2706-463D-BD1C-9B13851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1F93-C4DE-4A1C-A59A-AB700D4C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774C5-F16B-48EA-AFD5-AD7A2FB89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88990-9A32-4A14-8619-1ECB99BA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4786-3105-41BA-8B8C-4BDC7D8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2EC23-577A-4486-99D0-4FED893C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58DF-8709-4C24-B39F-A38702E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722D9-0A63-4CBD-BF18-580E80AD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BDD1-E096-4731-B018-85A23564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74E3-BA20-4EDF-A794-A2D03B152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7D00-9BF4-4314-BB84-58DE71F3A5F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55B3-E0FF-4447-9FD8-9015E66A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E830-46D0-4230-90F4-F939E1FDC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DB10-3277-4A1D-82F6-B5B8EE9D7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67503&amp;picture=&amp;jazyk=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spring-leaves-green-grass-tree-31522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962D-C7E0-4750-A3F5-6A6322443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078" y="0"/>
            <a:ext cx="10359843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CE82F-E74B-437E-8866-F08A1E58AB78}"/>
              </a:ext>
            </a:extLst>
          </p:cNvPr>
          <p:cNvSpPr/>
          <p:nvPr/>
        </p:nvSpPr>
        <p:spPr>
          <a:xfrm>
            <a:off x="1055428" y="1610436"/>
            <a:ext cx="10081146" cy="4353636"/>
          </a:xfrm>
          <a:prstGeom prst="roundRect">
            <a:avLst>
              <a:gd name="adj" fmla="val 3579"/>
            </a:avLst>
          </a:prstGeom>
          <a:solidFill>
            <a:schemeClr val="lt1">
              <a:alpha val="7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51E1-30F1-41BA-8B1A-AE6A2F2C525F}"/>
              </a:ext>
            </a:extLst>
          </p:cNvPr>
          <p:cNvSpPr txBox="1"/>
          <p:nvPr/>
        </p:nvSpPr>
        <p:spPr>
          <a:xfrm>
            <a:off x="3207224" y="532263"/>
            <a:ext cx="6059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>
                <a:solidFill>
                  <a:srgbClr val="FF0000"/>
                </a:solidFill>
              </a:rPr>
              <a:t>Làm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việc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với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các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đối</a:t>
            </a:r>
            <a:r>
              <a:rPr lang="en-US" sz="3200" i="1" dirty="0">
                <a:solidFill>
                  <a:srgbClr val="FF0000"/>
                </a:solidFill>
              </a:rPr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tượng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15F6D586-1CCC-4B36-AB69-98219E80D199}"/>
              </a:ext>
            </a:extLst>
          </p:cNvPr>
          <p:cNvSpPr/>
          <p:nvPr/>
        </p:nvSpPr>
        <p:spPr>
          <a:xfrm>
            <a:off x="1708244" y="2599899"/>
            <a:ext cx="8775510" cy="2299647"/>
          </a:xfrm>
          <a:prstGeom prst="bevel">
            <a:avLst/>
          </a:prstGeom>
          <a:solidFill>
            <a:schemeClr val="accent5">
              <a:alpha val="52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Tạo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tượng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thao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tượng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việc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tượng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trước</a:t>
            </a:r>
            <a:r>
              <a:rPr lang="en-US" dirty="0">
                <a:solidFill>
                  <a:srgbClr val="0070C0"/>
                </a:solidFill>
              </a:rPr>
              <a:t> (AutoShapes)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việc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tượng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ảnh</a:t>
            </a:r>
            <a:r>
              <a:rPr lang="en-US" dirty="0">
                <a:solidFill>
                  <a:srgbClr val="0070C0"/>
                </a:solidFill>
              </a:rPr>
              <a:t> (Picture)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việc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vopiws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tượng</a:t>
            </a:r>
            <a:r>
              <a:rPr lang="en-US" dirty="0">
                <a:solidFill>
                  <a:srgbClr val="0070C0"/>
                </a:solidFill>
              </a:rPr>
              <a:t> Clip Art.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3D6B16-3A9D-4194-B64D-C4D67CEAE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603" y="2234080"/>
            <a:ext cx="9144793" cy="23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7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49AAB-A47B-4885-AFC4-ED0473F9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234080"/>
            <a:ext cx="9144793" cy="2389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44616-2939-445F-BE41-D89F648A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0088" y="0"/>
            <a:ext cx="1057787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DB290-B811-4CCE-9890-33F13A3463EC}"/>
              </a:ext>
            </a:extLst>
          </p:cNvPr>
          <p:cNvSpPr txBox="1"/>
          <p:nvPr/>
        </p:nvSpPr>
        <p:spPr>
          <a:xfrm>
            <a:off x="3071813" y="164306"/>
            <a:ext cx="638651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Làm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việc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đối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 err="1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tượng</a:t>
            </a:r>
            <a:endParaRPr lang="en-US" sz="32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726AB8-7556-437A-B83E-0397A6630E4B}"/>
              </a:ext>
            </a:extLst>
          </p:cNvPr>
          <p:cNvSpPr/>
          <p:nvPr/>
        </p:nvSpPr>
        <p:spPr>
          <a:xfrm>
            <a:off x="931069" y="1401578"/>
            <a:ext cx="10115910" cy="4772025"/>
          </a:xfrm>
          <a:prstGeom prst="roundRect">
            <a:avLst>
              <a:gd name="adj" fmla="val 52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4D59129-BA79-43C1-860D-E9802CB701E8}"/>
              </a:ext>
            </a:extLst>
          </p:cNvPr>
          <p:cNvSpPr/>
          <p:nvPr/>
        </p:nvSpPr>
        <p:spPr>
          <a:xfrm>
            <a:off x="1211300" y="2387416"/>
            <a:ext cx="1496182" cy="1743075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445BDA-1AB0-4557-B9C5-061C2D914A1D}"/>
              </a:ext>
            </a:extLst>
          </p:cNvPr>
          <p:cNvSpPr/>
          <p:nvPr/>
        </p:nvSpPr>
        <p:spPr>
          <a:xfrm>
            <a:off x="2961879" y="2387416"/>
            <a:ext cx="1543050" cy="14001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1B8B33D8-4DAC-4C52-B8DB-E004873E8FEC}"/>
              </a:ext>
            </a:extLst>
          </p:cNvPr>
          <p:cNvSpPr/>
          <p:nvPr/>
        </p:nvSpPr>
        <p:spPr>
          <a:xfrm rot="10800000">
            <a:off x="3069036" y="3862352"/>
            <a:ext cx="1371599" cy="1179731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C66EC5C7-4115-4DE1-8C1F-5977572E5AB4}"/>
              </a:ext>
            </a:extLst>
          </p:cNvPr>
          <p:cNvSpPr/>
          <p:nvPr/>
        </p:nvSpPr>
        <p:spPr>
          <a:xfrm>
            <a:off x="1523603" y="4725083"/>
            <a:ext cx="1598000" cy="1077693"/>
          </a:xfrm>
          <a:prstGeom prst="doubleWave">
            <a:avLst>
              <a:gd name="adj1" fmla="val 4924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74557CF4-84D4-4995-A53C-E949C2328EB7}"/>
              </a:ext>
            </a:extLst>
          </p:cNvPr>
          <p:cNvSpPr/>
          <p:nvPr/>
        </p:nvSpPr>
        <p:spPr>
          <a:xfrm>
            <a:off x="5036344" y="3258953"/>
            <a:ext cx="1228725" cy="701491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74A021-4119-493C-A74F-5899BCF2521F}"/>
              </a:ext>
            </a:extLst>
          </p:cNvPr>
          <p:cNvSpPr/>
          <p:nvPr/>
        </p:nvSpPr>
        <p:spPr>
          <a:xfrm>
            <a:off x="7462657" y="5351177"/>
            <a:ext cx="1971675" cy="55849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659A317D-3D5D-4AEE-9063-917D8AA6802B}"/>
              </a:ext>
            </a:extLst>
          </p:cNvPr>
          <p:cNvSpPr/>
          <p:nvPr/>
        </p:nvSpPr>
        <p:spPr>
          <a:xfrm>
            <a:off x="8144885" y="4828160"/>
            <a:ext cx="607218" cy="871538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A6DF1-082F-4BC5-9BBB-CE41C524E8AD}"/>
              </a:ext>
            </a:extLst>
          </p:cNvPr>
          <p:cNvSpPr/>
          <p:nvPr/>
        </p:nvSpPr>
        <p:spPr>
          <a:xfrm>
            <a:off x="8405631" y="1785938"/>
            <a:ext cx="66857" cy="3046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D31EAB-5378-49A3-B60C-595687D72E90}"/>
              </a:ext>
            </a:extLst>
          </p:cNvPr>
          <p:cNvSpPr/>
          <p:nvPr/>
        </p:nvSpPr>
        <p:spPr>
          <a:xfrm>
            <a:off x="8348481" y="1611813"/>
            <a:ext cx="200025" cy="2041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Wave 19">
            <a:extLst>
              <a:ext uri="{FF2B5EF4-FFF2-40B4-BE49-F238E27FC236}">
                <a16:creationId xmlns:a16="http://schemas.microsoft.com/office/drawing/2014/main" id="{7D15670C-07F8-4B60-BEDA-FAAF6046F10B}"/>
              </a:ext>
            </a:extLst>
          </p:cNvPr>
          <p:cNvSpPr/>
          <p:nvPr/>
        </p:nvSpPr>
        <p:spPr>
          <a:xfrm>
            <a:off x="8483474" y="1895385"/>
            <a:ext cx="1821656" cy="1186114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FFAE8674-C2B0-43E6-A482-10B938E51BF8}"/>
              </a:ext>
            </a:extLst>
          </p:cNvPr>
          <p:cNvSpPr/>
          <p:nvPr/>
        </p:nvSpPr>
        <p:spPr>
          <a:xfrm>
            <a:off x="8948827" y="2128206"/>
            <a:ext cx="864394" cy="694083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7549B6-BC11-4F50-9BFA-783F559763F3}"/>
              </a:ext>
            </a:extLst>
          </p:cNvPr>
          <p:cNvSpPr txBox="1"/>
          <p:nvPr/>
        </p:nvSpPr>
        <p:spPr>
          <a:xfrm>
            <a:off x="1402159" y="1661910"/>
            <a:ext cx="363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Thao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3102D-006C-4A48-8884-7C41BEDAAB1B}"/>
              </a:ext>
            </a:extLst>
          </p:cNvPr>
          <p:cNvSpPr/>
          <p:nvPr/>
        </p:nvSpPr>
        <p:spPr>
          <a:xfrm>
            <a:off x="1030321" y="2475247"/>
            <a:ext cx="45719" cy="2728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4BF941-7A51-4BC3-B0F8-6CF2B6FAC508}"/>
              </a:ext>
            </a:extLst>
          </p:cNvPr>
          <p:cNvSpPr/>
          <p:nvPr/>
        </p:nvSpPr>
        <p:spPr>
          <a:xfrm>
            <a:off x="1090651" y="2107910"/>
            <a:ext cx="181298" cy="2028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202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19115 -1.48148E-6 C 0.27669 -1.48148E-6 0.38229 0.09607 0.38229 0.17408 L 0.38229 0.3483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19388 -4.07407E-6 C 0.28073 -4.07407E-6 0.38789 0.02778 0.38789 0.05024 L 0.38789 0.1007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9167 -1.11111E-6 C 0.42214 -1.11111E-6 0.58334 -0.11227 0.58334 -0.20324 L 0.58334 -0.4064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30234 -2.22222E-6 C 0.43776 -2.22222E-6 0.60482 -0.02199 0.60482 -0.03958 L 0.60482 -0.07893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34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30651 -1.48148E-6 C 0.44388 -1.48148E-6 0.61315 -0.03264 0.61315 -0.05903 L 0.61315 -0.11805 " pathEditMode="relative" rAng="0" ptsTypes="AA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51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9831 -2.22222E-6 C 0.43191 -2.22222E-6 0.59675 -0.0206 0.59675 -0.03703 L 0.59675 -0.07384 " pathEditMode="relative" rAng="0" ptsTypes="AAAA">
                                      <p:cBhvr>
                                        <p:cTn id="10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1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03</dc:creator>
  <cp:lastModifiedBy>Hoc Vien 03</cp:lastModifiedBy>
  <cp:revision>1</cp:revision>
  <dcterms:created xsi:type="dcterms:W3CDTF">2023-10-29T08:16:08Z</dcterms:created>
  <dcterms:modified xsi:type="dcterms:W3CDTF">2023-10-29T09:03:13Z</dcterms:modified>
</cp:coreProperties>
</file>