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3B87-B2EC-4929-911A-5F30DB0A0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72F77-3FA3-412D-B462-67FDFA6E6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05188-5115-44FF-9353-723A24B3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3BB8-7C59-4D6D-8195-C3A1CCD6C846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A90AC-1209-49D2-9289-111B6EB8D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8A110-62AB-4837-9BBB-6C878A86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6F3C-CA96-4D50-AF98-0F207F340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65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F8807-6DBB-4B02-AE2D-23A97D463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9F423-198E-49B8-85C6-25E52EDB9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A18B1-9567-43AA-89F1-2CC23382B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3BB8-7C59-4D6D-8195-C3A1CCD6C846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DBEBB-A576-4414-B12F-737450F6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3134C-BD15-46FB-B764-F477F2A5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6F3C-CA96-4D50-AF98-0F207F340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70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A4009C-A6FA-4F44-BC13-CF0D2A2B2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4986F-DCA0-45B6-AB65-B5E691C39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9F1CB-7C54-4DC5-B29B-CFBC65991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3BB8-7C59-4D6D-8195-C3A1CCD6C846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C10C8-E0C6-4513-9D41-7120C665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0A91D-EBA1-4066-928E-EA4406FF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6F3C-CA96-4D50-AF98-0F207F340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42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4AEB-6CEC-48FF-914F-D276F849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A1289-C89A-4381-A1CA-FE61444F1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4AD2D-31E3-4D97-A7B7-28BCAF4E4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3BB8-7C59-4D6D-8195-C3A1CCD6C846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A7D94-6450-4318-BB89-2A5E1CFB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38AF3-DD88-4279-9350-6070874AB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6F3C-CA96-4D50-AF98-0F207F340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31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196F-7BCA-4F25-8A68-645673349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C36D-6550-4031-AAC7-85573E492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233FA-23C9-4B42-AE5D-A6ED8F5F9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3BB8-7C59-4D6D-8195-C3A1CCD6C846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E8938-2D3B-47E5-8923-F5FBAE88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0675A-1A5F-4F15-BF1A-B44D0717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6F3C-CA96-4D50-AF98-0F207F340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39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6175-648B-4046-8588-5D6823B2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7A9DC-DF01-44FB-A6A6-7B1227254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089AB-87E8-4D89-9BEF-EE3089F08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E10D5-EE1B-4FAA-A03E-5D60A17B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3BB8-7C59-4D6D-8195-C3A1CCD6C846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F10C7-C0C2-4CA3-A362-A78FD8D52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47D58-5D8A-4E86-B721-83DF2928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6F3C-CA96-4D50-AF98-0F207F340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EC520-4478-478D-A8CA-9729B2B74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B34B4-4A2B-4556-8BB3-A7D7CE39F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13566-B195-4F75-95A7-366E116B8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495602-3F36-4A02-B6F8-7786D17CC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148C5F-9726-4AF1-B9CD-3A1503966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B3F5F3-253D-4948-A021-81048A97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3BB8-7C59-4D6D-8195-C3A1CCD6C846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6A2B7-3BA2-4AAF-A7AE-C16623F5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37791C-E60D-4427-BEE3-5C24FF46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6F3C-CA96-4D50-AF98-0F207F340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8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25CE0-7B51-4034-BB8C-D6174EA46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27CB0-2888-4550-9A17-B2C84456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3BB8-7C59-4D6D-8195-C3A1CCD6C846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EFC9F-3FEA-4585-884E-587738710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CBBD1-C53A-41E1-93F4-D0F21D4B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6F3C-CA96-4D50-AF98-0F207F340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66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12A44E-4D4B-46AC-8F38-BF8A55840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3BB8-7C59-4D6D-8195-C3A1CCD6C846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92CC7C-4AFD-4E96-92D6-FFB1EE00A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815A-7EE8-4B25-84F6-B27CBC77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6F3C-CA96-4D50-AF98-0F207F340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86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DDF7A-C175-416C-A246-EFA8E2CF7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AC811-DBDF-47A0-8189-1DEB379F3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59376-1BD9-4F39-8F0B-5CF4789E0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D1E7A-7C71-4F69-99C8-F739D9E9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3BB8-7C59-4D6D-8195-C3A1CCD6C846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760DB-21D2-401D-9118-B39239D7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2303D-2833-4767-B073-69796678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6F3C-CA96-4D50-AF98-0F207F340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62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1ED9-875B-4F4F-9FE2-12DE79434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78B3D-0B8C-49A6-8F7A-B4FE065A0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2BAE2-9B47-43FD-B53C-985D675B1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F9B04-53DE-4718-9B9F-AB4CEEE3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3BB8-7C59-4D6D-8195-C3A1CCD6C846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D8AE3-3260-44E4-9AD1-A1508F92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DF17A-26E3-439C-B61F-9461BAA1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6F3C-CA96-4D50-AF98-0F207F340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25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BB55A6-8A4D-4B97-9963-25C6879D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34752-678E-45C5-95DE-96DEF3E45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E5AB7-EB55-42BA-A2CF-19ABDB4DF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A3BB8-7C59-4D6D-8195-C3A1CCD6C846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37DB0-F186-4122-A6A6-251707681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0B952-86B1-4CB0-8891-E8894B51B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36F3C-CA96-4D50-AF98-0F207F340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1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pring-leaves-green-grass-tree-315229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blicdomainpictures.net/view-image.php?image=67503&amp;picture=natural-green-background&amp;large=1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blicdomainpictures.net/view-image.php?image=67503&amp;picture=natural-green-background&amp;large=1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13922D-EE17-41C3-B820-61B24170CEE5}"/>
              </a:ext>
            </a:extLst>
          </p:cNvPr>
          <p:cNvSpPr/>
          <p:nvPr/>
        </p:nvSpPr>
        <p:spPr>
          <a:xfrm>
            <a:off x="2961726" y="142030"/>
            <a:ext cx="5995851" cy="692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err="1">
                <a:solidFill>
                  <a:srgbClr val="FF0000"/>
                </a:solidFill>
              </a:rPr>
              <a:t>Làm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việc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với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các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đối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tượng</a:t>
            </a:r>
            <a:endParaRPr lang="en-US" sz="3200" i="1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A26721-5E36-4AF7-B0E9-EB3CD9300197}"/>
              </a:ext>
            </a:extLst>
          </p:cNvPr>
          <p:cNvSpPr/>
          <p:nvPr/>
        </p:nvSpPr>
        <p:spPr>
          <a:xfrm>
            <a:off x="118821" y="1239864"/>
            <a:ext cx="11954360" cy="5476106"/>
          </a:xfrm>
          <a:prstGeom prst="roundRect">
            <a:avLst>
              <a:gd name="adj" fmla="val 2799"/>
            </a:avLst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Beveled 5">
            <a:extLst>
              <a:ext uri="{FF2B5EF4-FFF2-40B4-BE49-F238E27FC236}">
                <a16:creationId xmlns:a16="http://schemas.microsoft.com/office/drawing/2014/main" id="{AACE1489-0528-44C1-829C-5319CE54B326}"/>
              </a:ext>
            </a:extLst>
          </p:cNvPr>
          <p:cNvSpPr/>
          <p:nvPr/>
        </p:nvSpPr>
        <p:spPr>
          <a:xfrm>
            <a:off x="787830" y="1828800"/>
            <a:ext cx="10616339" cy="3925455"/>
          </a:xfrm>
          <a:prstGeom prst="bevel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Tạo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các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đối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tượng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thao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tác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với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đối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tượng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Làm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việc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với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đối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tượng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Vẽ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cho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trước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(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autoshapes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Làm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việc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với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đối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tượng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Hình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ảnh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(picture)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Làm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việc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với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đối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tượng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Clip Art</a:t>
            </a:r>
          </a:p>
        </p:txBody>
      </p:sp>
    </p:spTree>
    <p:extLst>
      <p:ext uri="{BB962C8B-B14F-4D97-AF65-F5344CB8AC3E}">
        <p14:creationId xmlns:p14="http://schemas.microsoft.com/office/powerpoint/2010/main" val="53996743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D67AF62-8B0D-4760-B208-86E4A5576867}"/>
              </a:ext>
            </a:extLst>
          </p:cNvPr>
          <p:cNvSpPr/>
          <p:nvPr/>
        </p:nvSpPr>
        <p:spPr>
          <a:xfrm>
            <a:off x="129310" y="794327"/>
            <a:ext cx="11767596" cy="5855855"/>
          </a:xfrm>
          <a:prstGeom prst="roundRect">
            <a:avLst>
              <a:gd name="adj" fmla="val 273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DB3363-9D78-4ECE-9B07-EE68666DAE90}"/>
              </a:ext>
            </a:extLst>
          </p:cNvPr>
          <p:cNvSpPr/>
          <p:nvPr/>
        </p:nvSpPr>
        <p:spPr>
          <a:xfrm flipH="1">
            <a:off x="295094" y="2567709"/>
            <a:ext cx="45720" cy="34615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87DD7D-6046-425D-ADF0-FD6DC82CC586}"/>
              </a:ext>
            </a:extLst>
          </p:cNvPr>
          <p:cNvSpPr/>
          <p:nvPr/>
        </p:nvSpPr>
        <p:spPr>
          <a:xfrm>
            <a:off x="8721207" y="1362364"/>
            <a:ext cx="198120" cy="2049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Manual Operation 12">
            <a:extLst>
              <a:ext uri="{FF2B5EF4-FFF2-40B4-BE49-F238E27FC236}">
                <a16:creationId xmlns:a16="http://schemas.microsoft.com/office/drawing/2014/main" id="{075A19C3-2634-40EA-A724-9F7B4BE274AA}"/>
              </a:ext>
            </a:extLst>
          </p:cNvPr>
          <p:cNvSpPr/>
          <p:nvPr/>
        </p:nvSpPr>
        <p:spPr>
          <a:xfrm>
            <a:off x="2646922" y="3722255"/>
            <a:ext cx="1038387" cy="886690"/>
          </a:xfrm>
          <a:prstGeom prst="flowChartManualOperat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uble Wave 14">
            <a:extLst>
              <a:ext uri="{FF2B5EF4-FFF2-40B4-BE49-F238E27FC236}">
                <a16:creationId xmlns:a16="http://schemas.microsoft.com/office/drawing/2014/main" id="{BA77FC71-D9A3-4008-A8E9-50149B34B610}"/>
              </a:ext>
            </a:extLst>
          </p:cNvPr>
          <p:cNvSpPr/>
          <p:nvPr/>
        </p:nvSpPr>
        <p:spPr>
          <a:xfrm>
            <a:off x="8820267" y="1485871"/>
            <a:ext cx="2706255" cy="1544509"/>
          </a:xfrm>
          <a:prstGeom prst="doubleWave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6" name="Arrow: Notched Right 15">
            <a:extLst>
              <a:ext uri="{FF2B5EF4-FFF2-40B4-BE49-F238E27FC236}">
                <a16:creationId xmlns:a16="http://schemas.microsoft.com/office/drawing/2014/main" id="{467F0482-C286-4CB8-953A-01DF4FD5BBE6}"/>
              </a:ext>
            </a:extLst>
          </p:cNvPr>
          <p:cNvSpPr/>
          <p:nvPr/>
        </p:nvSpPr>
        <p:spPr>
          <a:xfrm>
            <a:off x="4627262" y="3568485"/>
            <a:ext cx="1224522" cy="532460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146F8B-9743-4E1B-B214-0BF143E344EA}"/>
              </a:ext>
            </a:extLst>
          </p:cNvPr>
          <p:cNvSpPr/>
          <p:nvPr/>
        </p:nvSpPr>
        <p:spPr>
          <a:xfrm>
            <a:off x="609600" y="1175328"/>
            <a:ext cx="2807855" cy="505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Thao </a:t>
            </a:r>
            <a:r>
              <a:rPr lang="en-US" dirty="0" err="1">
                <a:solidFill>
                  <a:schemeClr val="tx1"/>
                </a:solidFill>
              </a:rPr>
              <a:t>tác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tượng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20BD2E2-E0DB-4D7B-B810-18E8FCD275F7}"/>
              </a:ext>
            </a:extLst>
          </p:cNvPr>
          <p:cNvSpPr/>
          <p:nvPr/>
        </p:nvSpPr>
        <p:spPr>
          <a:xfrm>
            <a:off x="7776557" y="4982881"/>
            <a:ext cx="2037080" cy="9813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nual Operation 18">
            <a:extLst>
              <a:ext uri="{FF2B5EF4-FFF2-40B4-BE49-F238E27FC236}">
                <a16:creationId xmlns:a16="http://schemas.microsoft.com/office/drawing/2014/main" id="{21948DEC-1125-4C7D-8C34-12522DDF0DF6}"/>
              </a:ext>
            </a:extLst>
          </p:cNvPr>
          <p:cNvSpPr/>
          <p:nvPr/>
        </p:nvSpPr>
        <p:spPr>
          <a:xfrm flipV="1">
            <a:off x="8503689" y="4608945"/>
            <a:ext cx="582816" cy="886690"/>
          </a:xfrm>
          <a:prstGeom prst="flowChartManualOpera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163029-CFE1-471D-BFA5-622FE54D9E38}"/>
              </a:ext>
            </a:extLst>
          </p:cNvPr>
          <p:cNvSpPr/>
          <p:nvPr/>
        </p:nvSpPr>
        <p:spPr>
          <a:xfrm flipH="1">
            <a:off x="8774547" y="1567267"/>
            <a:ext cx="45720" cy="30892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2EF11DFE-69BE-4857-A5A1-E58BE7E6E6EB}"/>
              </a:ext>
            </a:extLst>
          </p:cNvPr>
          <p:cNvSpPr/>
          <p:nvPr/>
        </p:nvSpPr>
        <p:spPr>
          <a:xfrm>
            <a:off x="9654201" y="1682750"/>
            <a:ext cx="1038387" cy="995795"/>
          </a:xfrm>
          <a:prstGeom prst="star5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ouble Wave 20">
            <a:extLst>
              <a:ext uri="{FF2B5EF4-FFF2-40B4-BE49-F238E27FC236}">
                <a16:creationId xmlns:a16="http://schemas.microsoft.com/office/drawing/2014/main" id="{4205E9EE-AF14-4737-A366-7859E1BC42DA}"/>
              </a:ext>
            </a:extLst>
          </p:cNvPr>
          <p:cNvSpPr/>
          <p:nvPr/>
        </p:nvSpPr>
        <p:spPr>
          <a:xfrm>
            <a:off x="1597891" y="5098473"/>
            <a:ext cx="2576945" cy="1339272"/>
          </a:xfrm>
          <a:prstGeom prst="doubleWav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FE98DE2-B8F7-45A7-880F-4BF2ADCAF3DA}"/>
              </a:ext>
            </a:extLst>
          </p:cNvPr>
          <p:cNvSpPr/>
          <p:nvPr/>
        </p:nvSpPr>
        <p:spPr>
          <a:xfrm>
            <a:off x="3136449" y="2180647"/>
            <a:ext cx="1038387" cy="88669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F85F7EB6-7F1C-489E-9A4E-C754C87AABAA}"/>
              </a:ext>
            </a:extLst>
          </p:cNvPr>
          <p:cNvSpPr/>
          <p:nvPr/>
        </p:nvSpPr>
        <p:spPr>
          <a:xfrm>
            <a:off x="1403927" y="2567709"/>
            <a:ext cx="1038387" cy="914400"/>
          </a:xfrm>
          <a:prstGeom prst="star5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F94967A-D4D8-43AE-A5D9-6ABEEFC63935}"/>
              </a:ext>
            </a:extLst>
          </p:cNvPr>
          <p:cNvSpPr/>
          <p:nvPr/>
        </p:nvSpPr>
        <p:spPr>
          <a:xfrm>
            <a:off x="3136449" y="2166792"/>
            <a:ext cx="1038387" cy="914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95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3000">
        <p14:reveal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11111E-6 L 0.21172 1.11111E-6 C 0.30664 1.11111E-6 0.42357 0.10185 0.42357 0.18449 L 0.42357 0.36921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72" y="1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59259E-6 L 0.2319 2.59259E-6 C 0.33567 2.59259E-6 0.4638 0.0375 0.4638 0.06805 L 0.4638 0.13611 " pathEditMode="relative" rAng="0" ptsTypes="AAAA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90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3487 -3.7037E-7 C 0.50482 -3.7037E-7 0.6974 -0.04306 0.6974 -0.07778 L 0.6974 -0.15532 " pathEditMode="relative" rAng="0" ptsTypes="AAAA">
                                      <p:cBhvr>
                                        <p:cTn id="3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870" y="-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22222E-6 L 0.29792 -2.22222E-6 C 0.43125 -2.22222E-6 0.59583 -0.13935 0.59583 -0.25254 L 0.59583 -0.50486 " pathEditMode="relative" rAng="0" ptsTypes="AAAA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92" y="-2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22222E-6 L 0.33893 -2.22222E-6 C 0.49063 -2.22222E-6 0.67787 -0.03449 0.67787 -0.06227 L 0.67787 -0.12453 " pathEditMode="relative" rAng="0" ptsTypes="AAAA">
                                      <p:cBhvr>
                                        <p:cTn id="6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93" y="-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11111E-6 L 0.21159 1.11111E-6 C 0.30625 1.11111E-6 0.42357 -0.0463 0.42357 -0.0831 L 0.42357 -0.16597 " pathEditMode="relative" rAng="0" ptsTypes="AAAA">
                                      <p:cBhvr>
                                        <p:cTn id="7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72" y="-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13" grpId="0" animBg="1"/>
      <p:bldP spid="13" grpId="1" animBg="1"/>
      <p:bldP spid="13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D67AF62-8B0D-4760-B208-86E4A5576867}"/>
              </a:ext>
            </a:extLst>
          </p:cNvPr>
          <p:cNvSpPr/>
          <p:nvPr/>
        </p:nvSpPr>
        <p:spPr>
          <a:xfrm>
            <a:off x="129310" y="794327"/>
            <a:ext cx="11767596" cy="5855855"/>
          </a:xfrm>
          <a:prstGeom prst="roundRect">
            <a:avLst>
              <a:gd name="adj" fmla="val 273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DB3363-9D78-4ECE-9B07-EE68666DAE90}"/>
              </a:ext>
            </a:extLst>
          </p:cNvPr>
          <p:cNvSpPr/>
          <p:nvPr/>
        </p:nvSpPr>
        <p:spPr>
          <a:xfrm flipH="1">
            <a:off x="295094" y="2940040"/>
            <a:ext cx="45719" cy="30892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87DD7D-6046-425D-ADF0-FD6DC82CC586}"/>
              </a:ext>
            </a:extLst>
          </p:cNvPr>
          <p:cNvSpPr/>
          <p:nvPr/>
        </p:nvSpPr>
        <p:spPr>
          <a:xfrm>
            <a:off x="8721207" y="1362364"/>
            <a:ext cx="198120" cy="2049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uble Wave 14">
            <a:extLst>
              <a:ext uri="{FF2B5EF4-FFF2-40B4-BE49-F238E27FC236}">
                <a16:creationId xmlns:a16="http://schemas.microsoft.com/office/drawing/2014/main" id="{BA77FC71-D9A3-4008-A8E9-50149B34B610}"/>
              </a:ext>
            </a:extLst>
          </p:cNvPr>
          <p:cNvSpPr/>
          <p:nvPr/>
        </p:nvSpPr>
        <p:spPr>
          <a:xfrm>
            <a:off x="8820267" y="1485871"/>
            <a:ext cx="2706255" cy="1544509"/>
          </a:xfrm>
          <a:prstGeom prst="doubleWave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6" name="Arrow: Notched Right 15">
            <a:extLst>
              <a:ext uri="{FF2B5EF4-FFF2-40B4-BE49-F238E27FC236}">
                <a16:creationId xmlns:a16="http://schemas.microsoft.com/office/drawing/2014/main" id="{467F0482-C286-4CB8-953A-01DF4FD5BBE6}"/>
              </a:ext>
            </a:extLst>
          </p:cNvPr>
          <p:cNvSpPr/>
          <p:nvPr/>
        </p:nvSpPr>
        <p:spPr>
          <a:xfrm>
            <a:off x="4627262" y="3568485"/>
            <a:ext cx="1224522" cy="532460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146F8B-9743-4E1B-B214-0BF143E344EA}"/>
              </a:ext>
            </a:extLst>
          </p:cNvPr>
          <p:cNvSpPr/>
          <p:nvPr/>
        </p:nvSpPr>
        <p:spPr>
          <a:xfrm>
            <a:off x="609600" y="1175328"/>
            <a:ext cx="2807855" cy="505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Thao </a:t>
            </a:r>
            <a:r>
              <a:rPr lang="en-US" dirty="0" err="1">
                <a:solidFill>
                  <a:schemeClr val="tx1"/>
                </a:solidFill>
              </a:rPr>
              <a:t>tác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tượng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20BD2E2-E0DB-4D7B-B810-18E8FCD275F7}"/>
              </a:ext>
            </a:extLst>
          </p:cNvPr>
          <p:cNvSpPr/>
          <p:nvPr/>
        </p:nvSpPr>
        <p:spPr>
          <a:xfrm>
            <a:off x="7756007" y="5004953"/>
            <a:ext cx="2037080" cy="9813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nual Operation 18">
            <a:extLst>
              <a:ext uri="{FF2B5EF4-FFF2-40B4-BE49-F238E27FC236}">
                <a16:creationId xmlns:a16="http://schemas.microsoft.com/office/drawing/2014/main" id="{21948DEC-1125-4C7D-8C34-12522DDF0DF6}"/>
              </a:ext>
            </a:extLst>
          </p:cNvPr>
          <p:cNvSpPr/>
          <p:nvPr/>
        </p:nvSpPr>
        <p:spPr>
          <a:xfrm flipV="1">
            <a:off x="8483139" y="4655128"/>
            <a:ext cx="582816" cy="886690"/>
          </a:xfrm>
          <a:prstGeom prst="flowChartManualOpera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163029-CFE1-471D-BFA5-622FE54D9E38}"/>
              </a:ext>
            </a:extLst>
          </p:cNvPr>
          <p:cNvSpPr/>
          <p:nvPr/>
        </p:nvSpPr>
        <p:spPr>
          <a:xfrm flipH="1">
            <a:off x="8774547" y="1567267"/>
            <a:ext cx="45720" cy="30892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2EF11DFE-69BE-4857-A5A1-E58BE7E6E6EB}"/>
              </a:ext>
            </a:extLst>
          </p:cNvPr>
          <p:cNvSpPr/>
          <p:nvPr/>
        </p:nvSpPr>
        <p:spPr>
          <a:xfrm>
            <a:off x="9654201" y="1682750"/>
            <a:ext cx="1038387" cy="995795"/>
          </a:xfrm>
          <a:prstGeom prst="star5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ouble Wave 20">
            <a:extLst>
              <a:ext uri="{FF2B5EF4-FFF2-40B4-BE49-F238E27FC236}">
                <a16:creationId xmlns:a16="http://schemas.microsoft.com/office/drawing/2014/main" id="{4205E9EE-AF14-4737-A366-7859E1BC42DA}"/>
              </a:ext>
            </a:extLst>
          </p:cNvPr>
          <p:cNvSpPr/>
          <p:nvPr/>
        </p:nvSpPr>
        <p:spPr>
          <a:xfrm>
            <a:off x="1131917" y="4596955"/>
            <a:ext cx="2576945" cy="1339272"/>
          </a:xfrm>
          <a:prstGeom prst="doubleWav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FE98DE2-B8F7-45A7-880F-4BF2ADCAF3DA}"/>
              </a:ext>
            </a:extLst>
          </p:cNvPr>
          <p:cNvSpPr/>
          <p:nvPr/>
        </p:nvSpPr>
        <p:spPr>
          <a:xfrm>
            <a:off x="2882333" y="2003831"/>
            <a:ext cx="1038387" cy="88669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F85F7EB6-7F1C-489E-9A4E-C754C87AABAA}"/>
              </a:ext>
            </a:extLst>
          </p:cNvPr>
          <p:cNvSpPr/>
          <p:nvPr/>
        </p:nvSpPr>
        <p:spPr>
          <a:xfrm>
            <a:off x="1403927" y="2567709"/>
            <a:ext cx="1038387" cy="914400"/>
          </a:xfrm>
          <a:prstGeom prst="star5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F94967A-D4D8-43AE-A5D9-6ABEEFC63935}"/>
              </a:ext>
            </a:extLst>
          </p:cNvPr>
          <p:cNvSpPr/>
          <p:nvPr/>
        </p:nvSpPr>
        <p:spPr>
          <a:xfrm>
            <a:off x="2870610" y="2025640"/>
            <a:ext cx="1038387" cy="914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Manual Operation 2">
            <a:extLst>
              <a:ext uri="{FF2B5EF4-FFF2-40B4-BE49-F238E27FC236}">
                <a16:creationId xmlns:a16="http://schemas.microsoft.com/office/drawing/2014/main" id="{0E687B6F-6857-4AA6-A7B0-4E15E69AF7BB}"/>
              </a:ext>
            </a:extLst>
          </p:cNvPr>
          <p:cNvSpPr/>
          <p:nvPr/>
        </p:nvSpPr>
        <p:spPr>
          <a:xfrm>
            <a:off x="2442314" y="3688050"/>
            <a:ext cx="821262" cy="785091"/>
          </a:xfrm>
          <a:prstGeom prst="flowChartManualOperat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3000">
        <p14:flash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96296E-6 L 0.2099 2.96296E-6 C 0.30391 2.96296E-6 0.4198 0.11273 0.4198 0.2044 L 0.4198 0.40879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90" y="2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59259E-6 L 0.24271 2.59259E-6 C 0.35131 2.59259E-6 0.48568 0.02592 0.48568 0.04722 L 0.48568 0.09467 " pathEditMode="relative" rAng="0" ptsTypes="AAAA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84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81481E-6 L 0.3487 4.81481E-6 C 0.50482 4.81481E-6 0.6974 -0.05602 0.6974 -0.10139 L 0.6974 -0.20255 " pathEditMode="relative" rAng="0" ptsTypes="AAAA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870" y="-1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96296E-6 L 0.22031 -2.96296E-6 C 0.31888 -2.96296E-6 0.44062 -0.03865 0.44062 -0.07014 L 0.44062 -0.14004 " pathEditMode="relative" rAng="0" ptsTypes="AAAA">
                                      <p:cBhvr>
                                        <p:cTn id="5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31" y="-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7.40741E-7 L 0.31693 -7.40741E-7 C 0.45885 -7.40741E-7 0.63398 -0.12083 0.63398 -0.21898 L 0.63398 -0.43773 " pathEditMode="relative" rAng="0" ptsTypes="AAAA">
                                      <p:cBhvr>
                                        <p:cTn id="6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93" y="-2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22222E-6 L 0.33972 -2.22222E-6 C 0.49193 -2.22222E-6 0.67956 -0.03379 0.67956 -0.06111 L 0.67956 -0.12199 " pathEditMode="relative" rAng="0" ptsTypes="AAAA">
                                      <p:cBhvr>
                                        <p:cTn id="7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71" y="-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2" grpId="0" animBg="1"/>
      <p:bldP spid="15" grpId="0" animBg="1"/>
      <p:bldP spid="18" grpId="0" animBg="1"/>
      <p:bldP spid="19" grpId="0" animBg="1"/>
      <p:bldP spid="20" grpId="0" animBg="1"/>
      <p:bldP spid="9" grpId="0" animBg="1"/>
      <p:bldP spid="21" grpId="0" animBg="1"/>
      <p:bldP spid="21" grpId="1" animBg="1"/>
      <p:bldP spid="22" grpId="0" animBg="1"/>
      <p:bldP spid="22" grpId="1" animBg="1"/>
      <p:bldP spid="22" grpId="2" animBg="1"/>
      <p:bldP spid="26" grpId="0" animBg="1"/>
      <p:bldP spid="26" grpId="1" animBg="1"/>
      <p:bldP spid="27" grpId="0" animBg="1"/>
      <p:bldP spid="27" grpId="1" animBg="1"/>
      <p:bldP spid="3" grpId="0" animBg="1"/>
      <p:bldP spid="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59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Hoc Vien 02</dc:creator>
  <cp:lastModifiedBy>Hoc Vien 02</cp:lastModifiedBy>
  <cp:revision>2</cp:revision>
  <dcterms:created xsi:type="dcterms:W3CDTF">2023-10-29T07:00:29Z</dcterms:created>
  <dcterms:modified xsi:type="dcterms:W3CDTF">2023-10-29T08:59:15Z</dcterms:modified>
</cp:coreProperties>
</file>