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5D3F-1313-4597-9771-60701C89A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DBE54-FBDA-478A-970A-6DB5D3700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BBA8-D74A-4F19-9D13-817B4C2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EF37-46ED-422A-B966-8783271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3578-19B9-4B7A-A6FE-7345CB0D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0456"/>
      </p:ext>
    </p:extLst>
  </p:cSld>
  <p:clrMapOvr>
    <a:masterClrMapping/>
  </p:clrMapOvr>
  <p:transition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AD4C-523C-4456-B702-CFF59DB6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1BC92-9A05-4926-BAD8-803D617C5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6556-3DE5-488C-B293-4B748054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10FE-9976-42E6-A269-BF3FC1CD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A3D3-4C44-4F67-A1F6-D1CE790D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822"/>
      </p:ext>
    </p:extLst>
  </p:cSld>
  <p:clrMapOvr>
    <a:masterClrMapping/>
  </p:clrMapOvr>
  <p:transition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8B473-04A5-468D-BA00-75CED958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DE52C-F325-4487-BD74-358E0EA02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9727-A0F3-4188-A414-56F1C8EC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A597-3F59-4C0D-B20B-5A5C13F5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0DE3-7DE1-4F0E-B263-FC8CF6EB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3624"/>
      </p:ext>
    </p:extLst>
  </p:cSld>
  <p:clrMapOvr>
    <a:masterClrMapping/>
  </p:clrMapOvr>
  <p:transition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ABB1-3BFC-4E1F-AE44-92510617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7222-8554-46D7-9A82-51BFD192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05EE-8A5D-4559-B04F-815A37EA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A15D-AAFD-4B5D-909D-C0493FEB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49EF-2AFD-4D6E-A67D-17BE65C0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6487"/>
      </p:ext>
    </p:extLst>
  </p:cSld>
  <p:clrMapOvr>
    <a:masterClrMapping/>
  </p:clrMapOvr>
  <p:transition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4365-BCFC-4EF5-9E4E-A780304A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5E6B-3F41-4885-9ED6-9914F4115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CCF1-3C2A-453C-9488-09948244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0B78-66F5-47E6-AAAC-54ECC9EB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4C22-C849-41C5-BACA-DC9EBBB9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25122"/>
      </p:ext>
    </p:extLst>
  </p:cSld>
  <p:clrMapOvr>
    <a:masterClrMapping/>
  </p:clrMapOvr>
  <p:transition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1B29-5FE5-4F83-BB31-72F13165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27FE-A8A9-475E-AC08-21D74F114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EF31A-C64A-49AC-8346-F8F34C380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E5200-7CC9-43CD-A054-345FAB5D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13ACB-8C8C-45C0-A719-0CA57AA0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DAFC2-9710-4AB5-931A-5DAA7EAE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62133"/>
      </p:ext>
    </p:extLst>
  </p:cSld>
  <p:clrMapOvr>
    <a:masterClrMapping/>
  </p:clrMapOvr>
  <p:transition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10C1-B171-45A9-97C0-5DA5E256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F4440-2A50-4340-8DBF-E9F8ACD8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3874E-827A-4B13-86E7-4284F4F46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1C8E6-205E-4977-84C0-4067CDC34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B11B9-1888-4C0C-A733-B60E22DE2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DA82D-4705-4709-81EB-1AC0B637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2A73D-5E0F-4ED7-9195-CF82833D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6F0BD-D68F-4908-BFCE-FDEC0EC9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6218"/>
      </p:ext>
    </p:extLst>
  </p:cSld>
  <p:clrMapOvr>
    <a:masterClrMapping/>
  </p:clrMapOvr>
  <p:transition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B1AD-AE84-4073-8993-AAFF74B9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893BB-94FA-4B3F-B585-5195BBD2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C422-946D-4C21-A0C7-DCD72C21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BB76D-71CD-41AB-9471-657B7601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7337"/>
      </p:ext>
    </p:extLst>
  </p:cSld>
  <p:clrMapOvr>
    <a:masterClrMapping/>
  </p:clrMapOvr>
  <p:transition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635C9-BC40-4F52-87B5-C372FE1D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0CF2B-3B52-429F-A43A-03322ECF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0776-D1C5-4B3F-B947-9DD0AFCC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1195"/>
      </p:ext>
    </p:extLst>
  </p:cSld>
  <p:clrMapOvr>
    <a:masterClrMapping/>
  </p:clrMapOvr>
  <p:transition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0072-EC54-4331-853B-5FA1DEC8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4EF8-4C7B-4E5C-824F-CC69FE81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4F03-1DCD-458D-B0C3-F4CCC8CB2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11B3-201C-4633-A09D-40DA6CE1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BA6D-3E50-46AC-8D8A-4665AE8B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092D4-14CF-40AE-9165-16763E9F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1901"/>
      </p:ext>
    </p:extLst>
  </p:cSld>
  <p:clrMapOvr>
    <a:masterClrMapping/>
  </p:clrMapOvr>
  <p:transition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6D4A-0676-4D49-80C6-D3BD05FB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03629-2C19-49C9-829F-6963EECDB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CA29B-F1A8-4EF9-A9C7-8653CB120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662B4-833E-47F3-9864-79C19CE1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7E4BE-9285-48AE-B171-8675F5FA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7ACC-9112-4F7D-B9E8-38D73DB8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6492"/>
      </p:ext>
    </p:extLst>
  </p:cSld>
  <p:clrMapOvr>
    <a:masterClrMapping/>
  </p:clrMapOvr>
  <p:transition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80C35-D5CC-455F-AE72-6F32D31F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03AA-052E-45A8-9ACD-00420EB6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16B2-BF58-40FA-82F3-5D11CF3EA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EED6-67E6-4158-B3F7-DF620E4239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66105-A35E-4CC9-8C0B-6F3B3F137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C1B5-3BE9-46D7-BF9C-6A0BE6232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E446-E2F8-4F2B-86EF-03203BB3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7/01/chuc-mung-nam-moi-inh-dau-2017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viem-hong-co-nen-an-thit-g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B54C3A-6EAC-4BEC-A504-7A4D00AA6735}"/>
              </a:ext>
            </a:extLst>
          </p:cNvPr>
          <p:cNvSpPr/>
          <p:nvPr/>
        </p:nvSpPr>
        <p:spPr>
          <a:xfrm>
            <a:off x="3124200" y="472440"/>
            <a:ext cx="545592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n w="0">
                  <a:solidFill>
                    <a:srgbClr val="7030A0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TẾT VUI 2012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BCCE7-A5EB-452C-AF24-407EE17C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1071" y="1956557"/>
            <a:ext cx="3467100" cy="4754657"/>
          </a:xfrm>
          <a:prstGeom prst="rect">
            <a:avLst/>
          </a:prstGeom>
        </p:spPr>
      </p:pic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0E34D6E-72F1-4B08-B8C1-B15C218425EB}"/>
              </a:ext>
            </a:extLst>
          </p:cNvPr>
          <p:cNvSpPr/>
          <p:nvPr/>
        </p:nvSpPr>
        <p:spPr>
          <a:xfrm>
            <a:off x="1127760" y="2697256"/>
            <a:ext cx="2602231" cy="2865120"/>
          </a:xfrm>
          <a:prstGeom prst="star5">
            <a:avLst>
              <a:gd name="adj" fmla="val 2936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04C3-D8E2-488C-BCCB-809B34FA4917}"/>
              </a:ext>
            </a:extLst>
          </p:cNvPr>
          <p:cNvSpPr/>
          <p:nvPr/>
        </p:nvSpPr>
        <p:spPr>
          <a:xfrm>
            <a:off x="381000" y="2453640"/>
            <a:ext cx="3467100" cy="286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Pháo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nổ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Bánh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chưng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,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bánh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giầy</a:t>
            </a:r>
            <a:endParaRPr lang="en-US" sz="2400" dirty="0">
              <a:ln>
                <a:solidFill>
                  <a:srgbClr val="0070C0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Lì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xì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đầu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năm</a:t>
            </a:r>
            <a:endParaRPr lang="en-US" sz="2400" dirty="0">
              <a:ln>
                <a:solidFill>
                  <a:srgbClr val="0070C0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Chúc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Xuân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người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thân,bạn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ln>
                  <a:solidFill>
                    <a:srgbClr val="0070C0"/>
                  </a:solidFill>
                </a:ln>
                <a:solidFill>
                  <a:schemeClr val="tx1"/>
                </a:solidFill>
              </a:rPr>
              <a:t>bè</a:t>
            </a:r>
            <a:endParaRPr lang="en-US" sz="2400" dirty="0">
              <a:ln>
                <a:solidFill>
                  <a:srgbClr val="0070C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4276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E510E-84B7-4C66-B13F-FB1EC53079B0}"/>
              </a:ext>
            </a:extLst>
          </p:cNvPr>
          <p:cNvSpPr/>
          <p:nvPr/>
        </p:nvSpPr>
        <p:spPr>
          <a:xfrm>
            <a:off x="3337560" y="807720"/>
            <a:ext cx="4206240" cy="89916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>
                  <a:solidFill>
                    <a:srgbClr val="0070C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TẾT VUI 2012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0F43-4FED-463C-9CBF-68E5AB8BA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7098" y="1828336"/>
            <a:ext cx="4206239" cy="42219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698431-11AE-4BA6-A08F-6748452E46E9}"/>
              </a:ext>
            </a:extLst>
          </p:cNvPr>
          <p:cNvSpPr/>
          <p:nvPr/>
        </p:nvSpPr>
        <p:spPr>
          <a:xfrm>
            <a:off x="3656535" y="2493335"/>
            <a:ext cx="4206239" cy="2606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2060"/>
                </a:solidFill>
              </a:rPr>
              <a:t>Táo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quân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chầu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trời</a:t>
            </a:r>
            <a:endParaRPr lang="en-US" sz="3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2060"/>
                </a:solidFill>
              </a:rPr>
              <a:t>Hái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lộc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đầu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xuân</a:t>
            </a:r>
            <a:endParaRPr lang="en-US" sz="3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</a:rPr>
              <a:t>Xin </a:t>
            </a:r>
            <a:r>
              <a:rPr lang="en-US" sz="3600" dirty="0" err="1">
                <a:solidFill>
                  <a:srgbClr val="002060"/>
                </a:solidFill>
              </a:rPr>
              <a:t>xâm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cho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cả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năm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92228"/>
      </p:ext>
    </p:ext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02</dc:creator>
  <cp:lastModifiedBy>Hoc Vien 02</cp:lastModifiedBy>
  <cp:revision>1</cp:revision>
  <dcterms:created xsi:type="dcterms:W3CDTF">2023-10-22T07:12:40Z</dcterms:created>
  <dcterms:modified xsi:type="dcterms:W3CDTF">2023-10-22T07:56:56Z</dcterms:modified>
</cp:coreProperties>
</file>