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7C80C-E646-439B-866E-9E197DF85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872679-9B0F-4880-91AE-776EBC0A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0B0E5-4E09-4470-9738-DBCB97A43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01783-8BB9-43A5-A9C5-0A507F9FCACE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63ECF-EC62-4E21-BC97-84FF31AE4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CC6EA-3327-4228-89D9-615FB8D96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D580-4240-4857-8028-5AEED9794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61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3F660-A189-4546-961B-5133BDF49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2A69B-95C2-499D-AA99-399669DDA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62F4F-EE43-4978-BB9E-077D03954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01783-8BB9-43A5-A9C5-0A507F9FCACE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B9902-6A3D-4258-9426-5238DCF1A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F89F8-78AA-4938-83A3-8FEA79A07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D580-4240-4857-8028-5AEED9794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71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0FD978-6F4C-44E7-A2D4-88711D4BF6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51E3D7-1B5F-4C58-B320-D63DF0E3F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22E10-9190-4EC5-9314-2E73CD522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01783-8BB9-43A5-A9C5-0A507F9FCACE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5B314-23E7-48E0-B9CC-7B1BE9344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F4905-5A64-48C2-A48E-02D986E5B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D580-4240-4857-8028-5AEED9794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15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A7884-9457-4DC3-9ECD-78496EF2C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B2032-5C9B-4CA3-9C94-9F3AD7A89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CFCE0-2835-463B-BBD5-EA9564BBF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01783-8BB9-43A5-A9C5-0A507F9FCACE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E2374-C9D3-412C-AA00-52DA5C03F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1EE30-1A76-4EF6-9050-36F7CC2BA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D580-4240-4857-8028-5AEED9794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7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30281-68EE-4336-A9DF-17FA9D201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0DFAE-BB5C-4D86-9956-3BD0BEFEF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47A72-E9C4-4855-AC1A-2BAA76BF0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01783-8BB9-43A5-A9C5-0A507F9FCACE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E9552-5456-4445-B7C1-F0A1483EF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ECA1F-0D89-4F51-9BD6-3A88FA1EC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D580-4240-4857-8028-5AEED9794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34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F180-3CE9-4072-9B16-2F871599A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5885C-EFF7-4110-8E13-9EB0556A3B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905F8-0836-4BEE-A4D4-1E586945B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6E313-D8B2-4CD9-9C81-D6DB688E7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01783-8BB9-43A5-A9C5-0A507F9FCACE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2F19C-1E8D-4BC3-9F83-15F9A8385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603F3-94E2-4349-9C54-B1905CED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D580-4240-4857-8028-5AEED9794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99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75C84-08D2-4E51-95CF-3463E71F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101D9-D35D-4B82-B675-5EA42D639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5178C-F272-4304-A9EA-31731FAA4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9B19C0-B9DB-4B11-9841-707409B84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0A79D-284F-43E4-8408-30D489585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C1E92F-CCBD-4D2F-8A52-69C915CDD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01783-8BB9-43A5-A9C5-0A507F9FCACE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80EF89-7153-44C5-B245-346FAA117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BFE115-640D-41FC-91C8-1DA946056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D580-4240-4857-8028-5AEED9794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24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55174-5EDA-41A8-AEE6-DECEDD1E6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9BCD52-0937-47EE-ABCD-4064A54DB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01783-8BB9-43A5-A9C5-0A507F9FCACE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849E1E-3FC9-45C5-A087-1CF5B886A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452E2C-EC82-4590-948E-9915FE5E6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D580-4240-4857-8028-5AEED9794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659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4884E5-C664-4975-B9D0-6CF6A1C41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01783-8BB9-43A5-A9C5-0A507F9FCACE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4E4026-B635-4383-8B14-429B1D03D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176C20-B6F2-4C47-9EA8-D6D3802D7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D580-4240-4857-8028-5AEED9794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4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2B436-E3FB-42C4-9946-18ED5747D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09660-97DE-4A04-8984-C6958AFEC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F316B-79E9-4F8A-816A-0801C7906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AA650-D4A3-44B6-A32F-1EE4D32BC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01783-8BB9-43A5-A9C5-0A507F9FCACE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8902D-91A0-4A85-9314-ED4E6447E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D5049-0645-48DA-BFF7-DBB229F12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D580-4240-4857-8028-5AEED9794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50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70B82-DD05-4076-8549-069C9D341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1B5D01-6699-4050-9349-482BD40ABC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2F930-5E76-4659-9D08-23D2E3FC3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BE114-7430-4E49-97FA-D3DABF1C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01783-8BB9-43A5-A9C5-0A507F9FCACE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42559-A938-4D60-88E6-382F2698E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7E540-07FD-48B2-8196-F1EFBB972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D580-4240-4857-8028-5AEED9794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59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369142-030B-4A01-BDD0-C016FE76B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FC5BD-6695-4144-9F83-89A6A75CF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5936B-A8D6-47DF-B231-A3158EC314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01783-8BB9-43A5-A9C5-0A507F9FCACE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4089F-2D1F-4233-A218-F50C2ED4CB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C0C93-EF2D-4FA3-BDA6-D530CFB51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3D580-4240-4857-8028-5AEED9794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90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indlov3r.wordpress.com/2016/05/13/xuyen-den-lien-bien-thanh-nuong-than-34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1718184-C2EE-4A4F-9049-AC6A15603A8C}"/>
              </a:ext>
            </a:extLst>
          </p:cNvPr>
          <p:cNvSpPr/>
          <p:nvPr/>
        </p:nvSpPr>
        <p:spPr>
          <a:xfrm>
            <a:off x="184638" y="140677"/>
            <a:ext cx="11931162" cy="6629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4E521E73-A5AF-41F2-836E-0ADCB60457F1}"/>
              </a:ext>
            </a:extLst>
          </p:cNvPr>
          <p:cNvSpPr/>
          <p:nvPr/>
        </p:nvSpPr>
        <p:spPr>
          <a:xfrm>
            <a:off x="1263074" y="2037556"/>
            <a:ext cx="3620655" cy="2817090"/>
          </a:xfrm>
          <a:prstGeom prst="star5">
            <a:avLst>
              <a:gd name="adj" fmla="val 31257"/>
              <a:gd name="hf" fmla="val 105146"/>
              <a:gd name="vf" fmla="val 11055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CE453B-ADB7-4CF0-BB72-5A710E71C4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744749-09E6-4009-8472-0D7DCD9E4C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61528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2060"/>
                </a:solidFill>
              </a:rPr>
              <a:t>Pháo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nổ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2060"/>
                </a:solidFill>
              </a:rPr>
              <a:t>Bánh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chưng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 err="1">
                <a:solidFill>
                  <a:srgbClr val="002060"/>
                </a:solidFill>
              </a:rPr>
              <a:t>bánh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giầy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2060"/>
                </a:solidFill>
              </a:rPr>
              <a:t>Lì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xì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đầu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năm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2060"/>
                </a:solidFill>
              </a:rPr>
              <a:t>Chúc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Xuân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người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thân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 err="1">
                <a:solidFill>
                  <a:srgbClr val="002060"/>
                </a:solidFill>
              </a:rPr>
              <a:t>bạn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bè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A04A56-428C-402C-AF13-76147987D269}"/>
              </a:ext>
            </a:extLst>
          </p:cNvPr>
          <p:cNvSpPr/>
          <p:nvPr/>
        </p:nvSpPr>
        <p:spPr>
          <a:xfrm>
            <a:off x="2955637" y="785091"/>
            <a:ext cx="5975926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22225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TẾT VUI 2012</a:t>
            </a:r>
            <a:endParaRPr lang="en-US" sz="6600" b="1" cap="none" spc="0" dirty="0">
              <a:ln w="22225">
                <a:solidFill>
                  <a:srgbClr val="7030A0"/>
                </a:solidFill>
                <a:prstDash val="solid"/>
              </a:ln>
              <a:solidFill>
                <a:srgbClr val="7030A0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EEBAEF-78BF-4AF4-AFB5-4F8730391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362200"/>
            <a:ext cx="3733799" cy="373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559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uiExpand="1" build="p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F8EE3B9-CD95-41E2-9079-3D9C63F4D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404900" y="2223790"/>
            <a:ext cx="4762500" cy="3333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A7EE522-0D85-4B62-BABE-97FE783B35AD}"/>
              </a:ext>
            </a:extLst>
          </p:cNvPr>
          <p:cNvSpPr txBox="1"/>
          <p:nvPr/>
        </p:nvSpPr>
        <p:spPr>
          <a:xfrm>
            <a:off x="4404900" y="5557540"/>
            <a:ext cx="4762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indlov3r.wordpress.com/2016/05/13/xuyen-den-lien-bien-thanh-nuong-than-34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nd/3.0/"/>
              </a:rPr>
              <a:t>CC BY-NC-ND</a:t>
            </a:r>
            <a:endParaRPr lang="en-US" sz="9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1188AF-DE33-488A-9DD7-066360350925}"/>
              </a:ext>
            </a:extLst>
          </p:cNvPr>
          <p:cNvSpPr/>
          <p:nvPr/>
        </p:nvSpPr>
        <p:spPr>
          <a:xfrm>
            <a:off x="5629561" y="566241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A6A32C-4921-4A61-9135-1AE2CB023E1B}"/>
              </a:ext>
            </a:extLst>
          </p:cNvPr>
          <p:cNvSpPr/>
          <p:nvPr/>
        </p:nvSpPr>
        <p:spPr>
          <a:xfrm>
            <a:off x="6003635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F371EE8-EA25-48AD-A2C9-406F60314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0073" y="2967335"/>
            <a:ext cx="8693727" cy="3209628"/>
          </a:xfrm>
        </p:spPr>
        <p:txBody>
          <a:bodyPr/>
          <a:lstStyle/>
          <a:p>
            <a:r>
              <a:rPr lang="en-US" dirty="0" err="1">
                <a:solidFill>
                  <a:srgbClr val="002060"/>
                </a:solidFill>
              </a:rPr>
              <a:t>Táo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quân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chầu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trời</a:t>
            </a:r>
            <a:r>
              <a:rPr lang="en-US" dirty="0">
                <a:solidFill>
                  <a:srgbClr val="002060"/>
                </a:solidFill>
              </a:rPr>
              <a:t> </a:t>
            </a:r>
          </a:p>
          <a:p>
            <a:r>
              <a:rPr lang="en-US" dirty="0" err="1">
                <a:solidFill>
                  <a:srgbClr val="002060"/>
                </a:solidFill>
              </a:rPr>
              <a:t>Hái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lộc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đầu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xuân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Xin </a:t>
            </a:r>
            <a:r>
              <a:rPr lang="en-US" dirty="0" err="1">
                <a:solidFill>
                  <a:srgbClr val="002060"/>
                </a:solidFill>
              </a:rPr>
              <a:t>xăm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cho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cả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năm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DCC525-A3F1-4C0B-92E3-D71FCC9FB625}"/>
              </a:ext>
            </a:extLst>
          </p:cNvPr>
          <p:cNvSpPr txBox="1"/>
          <p:nvPr/>
        </p:nvSpPr>
        <p:spPr>
          <a:xfrm>
            <a:off x="1847273" y="566240"/>
            <a:ext cx="82296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ln w="22225">
                  <a:solidFill>
                    <a:schemeClr val="accent1"/>
                  </a:solidFill>
                  <a:prstDash val="solid"/>
                </a:ln>
                <a:solidFill>
                  <a:schemeClr val="accent1"/>
                </a:solidFill>
              </a:rPr>
              <a:t>TẾT VUI 2012</a:t>
            </a:r>
            <a:endParaRPr lang="en-US" sz="8800" b="1" cap="none" spc="0" dirty="0">
              <a:ln w="22225">
                <a:solidFill>
                  <a:schemeClr val="accent1"/>
                </a:solidFill>
                <a:prstDash val="solid"/>
              </a:ln>
              <a:solidFill>
                <a:schemeClr val="accent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74867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48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Hoc Vien 04</dc:creator>
  <cp:lastModifiedBy>Hoc Vien 04</cp:lastModifiedBy>
  <cp:revision>1</cp:revision>
  <dcterms:created xsi:type="dcterms:W3CDTF">2023-10-29T06:55:39Z</dcterms:created>
  <dcterms:modified xsi:type="dcterms:W3CDTF">2023-10-29T08:19:08Z</dcterms:modified>
</cp:coreProperties>
</file>