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E227-4D61-4B4D-B9B6-0364E2EE1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4EEE2-589F-46D7-BFBF-43F2E1C85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0493B-D6AE-4864-B7DE-0B6B73A8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A79-9BCE-45AF-AA8D-F1811D6D8B3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00870-F1DE-4B0C-8072-B13E462B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CF2F-19DE-47D7-9B32-7CCBEA73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421F-F1C3-4BD4-B5CA-A581764F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5430-FE2A-4F39-880A-4C74B8CA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5FD57-AC39-4C42-ADB2-859220753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01CE2-BAD9-4ED5-B739-57B0918E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A79-9BCE-45AF-AA8D-F1811D6D8B3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FFED2-244E-4E13-B811-DD6D9897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EED87-8167-4D01-B6EA-4BDCC872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421F-F1C3-4BD4-B5CA-A581764F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0D9F7-B955-4CF8-A366-6BF46223A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9B00A-0D9A-4FCC-A273-380439B4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28797-661B-4037-B0E5-04E558F9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A79-9BCE-45AF-AA8D-F1811D6D8B3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A23D4-A405-4BC7-B9FE-AFE3991B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B9D7-41A7-4D79-9213-494012DA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421F-F1C3-4BD4-B5CA-A581764F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2E5E-0C83-47C0-A969-C2666566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811-4384-475F-8FA7-990481E6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20730-CFED-4B0F-9D11-6DBDB23C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A79-9BCE-45AF-AA8D-F1811D6D8B3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9AA2-CCEB-430D-BC46-AAAD474E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5E09-9639-4A98-8E03-A5769CF2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421F-F1C3-4BD4-B5CA-A581764F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4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9B6-131B-4BE7-89D3-AC1C3B83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D67B3-ECC3-49A0-A58D-CCF94D71A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37D8-FF4C-40D5-B0CB-2DC99E31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A79-9BCE-45AF-AA8D-F1811D6D8B3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3135-8187-49CD-AE92-11D6AD80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4D37-E2B4-4884-8865-49771DE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421F-F1C3-4BD4-B5CA-A581764F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350B-2C67-436A-8E9E-8AB4F60F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83951-24F9-4850-B77F-93300CF31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41B0F-1D2B-48BF-9D4C-31E99637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C91CF-3FCF-4A71-BD39-171A9D2A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A79-9BCE-45AF-AA8D-F1811D6D8B3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E0E39-EC05-4EF5-BD3D-EFF55700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3E651-2320-4FFC-AE51-51FB026F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421F-F1C3-4BD4-B5CA-A581764F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7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C41A-9A38-412C-8CFB-D286A819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721C7-A359-44E0-B5D7-867E0977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DCD7-A18B-4DFD-AB2B-76EFAFA95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DAB16-7B2A-4F5A-AA29-2FC89B542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EDD14-A68E-4A7A-A5CE-958C3C7A4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30F30-67ED-4B23-8E8B-69E10D53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A79-9BCE-45AF-AA8D-F1811D6D8B3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59418-E24C-45A9-AA98-0C27A354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A666C-3644-4C24-9DFC-B127236F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421F-F1C3-4BD4-B5CA-A581764F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04D6-DA35-4132-B811-698496F4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45CA2-6282-41CC-8FDF-5524FF1A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A79-9BCE-45AF-AA8D-F1811D6D8B3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A542C-7318-49FE-9032-B68B9E19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0846E-1189-409B-8AB6-9C21DA1C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421F-F1C3-4BD4-B5CA-A581764F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1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C04C6-EC2C-4D13-9062-D8B486D9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A79-9BCE-45AF-AA8D-F1811D6D8B3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91237-5498-41DF-A9A5-E3957579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F9AD-FB37-4707-B56E-8E28C303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421F-F1C3-4BD4-B5CA-A581764F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F8D7-F390-4E99-B186-C1920BC8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A96C-DDE4-43A7-80EF-885D9518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CBF1D-A630-4DF5-B515-28EAF0468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2E495-3477-4440-B3B3-21668DF3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A79-9BCE-45AF-AA8D-F1811D6D8B3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E30CF-A037-4336-AEEC-4A849054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169A-23B7-4005-8459-FDF7500B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421F-F1C3-4BD4-B5CA-A581764F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C52A-B701-4BB6-BF4C-05B47742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BC808-BB78-49AC-B755-123D04C53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0E48A-2B49-44C2-B882-05BD071D4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B8902-EDC4-4A40-9591-D40D1845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A79-9BCE-45AF-AA8D-F1811D6D8B3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0D5AD-29B2-4E20-A55D-80988AC1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07EC0-D583-4CD4-994D-C07F6F95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421F-F1C3-4BD4-B5CA-A581764F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5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1A765-AB25-4ADA-8163-B65CDF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5B599-9E5F-4AC1-8926-F77DFDB2A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12DE5-F291-493B-8709-BDF1E5031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0A79-9BCE-45AF-AA8D-F1811D6D8B3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37B8-769F-44FB-8633-29CB047F6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AEAD-B293-4125-BD90-3DDBB6496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7421F-F1C3-4BD4-B5CA-A581764F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2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67503&amp;picture=natural-green-backgroun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67503&amp;picture=natural-green-backgroun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89-A72C-42AF-A6A9-CF8A26C11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1A09D-1CB8-4340-A29A-4E7A8037F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3849C-257B-4C5C-B585-357A59FF1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807084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6ED40E-94B8-4E78-9E6C-F379455DADB9}"/>
              </a:ext>
            </a:extLst>
          </p:cNvPr>
          <p:cNvSpPr/>
          <p:nvPr/>
        </p:nvSpPr>
        <p:spPr>
          <a:xfrm>
            <a:off x="504825" y="1122363"/>
            <a:ext cx="11182350" cy="6257129"/>
          </a:xfrm>
          <a:prstGeom prst="roundRect">
            <a:avLst>
              <a:gd name="adj" fmla="val 3565"/>
            </a:avLst>
          </a:prstGeom>
          <a:solidFill>
            <a:schemeClr val="lt1">
              <a:alpha val="81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C97309C6-BA33-4DC3-9368-595C7B830FB3}"/>
              </a:ext>
            </a:extLst>
          </p:cNvPr>
          <p:cNvSpPr/>
          <p:nvPr/>
        </p:nvSpPr>
        <p:spPr>
          <a:xfrm>
            <a:off x="1809750" y="2209800"/>
            <a:ext cx="8724900" cy="3752850"/>
          </a:xfrm>
          <a:prstGeom prst="bevel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Tạo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các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đối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tượng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,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thao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tác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với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đối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tượng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Làm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việc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với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đối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tượng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Vẽ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cho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trước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(AutoShapes)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Làm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việc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với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đối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tượng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hình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ảnh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(Picture)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Làm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việc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với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đối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tượng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Clip Art.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664D4-3E3E-4CBD-A81E-78B03E5EC4F1}"/>
              </a:ext>
            </a:extLst>
          </p:cNvPr>
          <p:cNvSpPr txBox="1"/>
          <p:nvPr/>
        </p:nvSpPr>
        <p:spPr>
          <a:xfrm>
            <a:off x="2343150" y="282576"/>
            <a:ext cx="735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solidFill>
                  <a:srgbClr val="FF0000"/>
                </a:solidFill>
              </a:rPr>
              <a:t>Làm</a:t>
            </a:r>
            <a:r>
              <a:rPr lang="en-US" sz="4000" b="1" i="1" dirty="0">
                <a:solidFill>
                  <a:srgbClr val="FF0000"/>
                </a:solidFill>
              </a:rPr>
              <a:t> </a:t>
            </a:r>
            <a:r>
              <a:rPr lang="en-US" sz="4000" b="1" i="1" dirty="0" err="1">
                <a:solidFill>
                  <a:srgbClr val="FF0000"/>
                </a:solidFill>
              </a:rPr>
              <a:t>việc</a:t>
            </a:r>
            <a:r>
              <a:rPr lang="en-US" sz="4000" b="1" i="1" dirty="0">
                <a:solidFill>
                  <a:srgbClr val="FF0000"/>
                </a:solidFill>
              </a:rPr>
              <a:t> </a:t>
            </a:r>
            <a:r>
              <a:rPr lang="en-US" sz="4000" b="1" i="1" dirty="0" err="1">
                <a:solidFill>
                  <a:srgbClr val="FF0000"/>
                </a:solidFill>
              </a:rPr>
              <a:t>với</a:t>
            </a:r>
            <a:r>
              <a:rPr lang="en-US" sz="4000" b="1" i="1" dirty="0">
                <a:solidFill>
                  <a:srgbClr val="FF0000"/>
                </a:solidFill>
              </a:rPr>
              <a:t> </a:t>
            </a:r>
            <a:r>
              <a:rPr lang="en-US" sz="4000" b="1" i="1" dirty="0" err="1">
                <a:solidFill>
                  <a:srgbClr val="FF0000"/>
                </a:solidFill>
              </a:rPr>
              <a:t>các</a:t>
            </a:r>
            <a:r>
              <a:rPr lang="en-US" sz="4000" b="1" i="1" dirty="0">
                <a:solidFill>
                  <a:srgbClr val="FF0000"/>
                </a:solidFill>
              </a:rPr>
              <a:t> </a:t>
            </a:r>
            <a:r>
              <a:rPr lang="en-US" sz="4000" b="1" i="1" dirty="0" err="1">
                <a:solidFill>
                  <a:srgbClr val="FF0000"/>
                </a:solidFill>
              </a:rPr>
              <a:t>đối</a:t>
            </a:r>
            <a:r>
              <a:rPr lang="en-US" sz="4000" b="1" i="1" dirty="0">
                <a:solidFill>
                  <a:srgbClr val="FF0000"/>
                </a:solidFill>
              </a:rPr>
              <a:t> </a:t>
            </a:r>
            <a:r>
              <a:rPr lang="en-US" sz="4000" b="1" i="1" dirty="0" err="1">
                <a:solidFill>
                  <a:srgbClr val="FF0000"/>
                </a:solidFill>
              </a:rPr>
              <a:t>tư</a:t>
            </a:r>
            <a:r>
              <a:rPr lang="en-US" sz="4000" i="1" dirty="0" err="1">
                <a:solidFill>
                  <a:srgbClr val="FF0000"/>
                </a:solidFill>
              </a:rPr>
              <a:t>ợng</a:t>
            </a:r>
            <a:endParaRPr lang="en-US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6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89-A72C-42AF-A6A9-CF8A26C11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1A09D-1CB8-4340-A29A-4E7A8037F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3849C-257B-4C5C-B585-357A59FF1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807084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6ED40E-94B8-4E78-9E6C-F379455DADB9}"/>
              </a:ext>
            </a:extLst>
          </p:cNvPr>
          <p:cNvSpPr/>
          <p:nvPr/>
        </p:nvSpPr>
        <p:spPr>
          <a:xfrm>
            <a:off x="385762" y="1095375"/>
            <a:ext cx="11420475" cy="6669087"/>
          </a:xfrm>
          <a:prstGeom prst="roundRect">
            <a:avLst>
              <a:gd name="adj" fmla="val 356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664D4-3E3E-4CBD-A81E-78B03E5EC4F1}"/>
              </a:ext>
            </a:extLst>
          </p:cNvPr>
          <p:cNvSpPr txBox="1"/>
          <p:nvPr/>
        </p:nvSpPr>
        <p:spPr>
          <a:xfrm>
            <a:off x="2419350" y="207239"/>
            <a:ext cx="73533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6"/>
                </a:solidFill>
              </a:rPr>
              <a:t>Làm</a:t>
            </a:r>
            <a:r>
              <a:rPr lang="en-US" sz="4000" b="1" dirty="0">
                <a:solidFill>
                  <a:schemeClr val="accent6"/>
                </a:solidFill>
              </a:rPr>
              <a:t> </a:t>
            </a:r>
            <a:r>
              <a:rPr lang="en-US" sz="4000" b="1" dirty="0" err="1">
                <a:solidFill>
                  <a:schemeClr val="accent6"/>
                </a:solidFill>
              </a:rPr>
              <a:t>việc</a:t>
            </a:r>
            <a:r>
              <a:rPr lang="en-US" sz="4000" b="1" dirty="0">
                <a:solidFill>
                  <a:schemeClr val="accent6"/>
                </a:solidFill>
              </a:rPr>
              <a:t> </a:t>
            </a:r>
            <a:r>
              <a:rPr lang="en-US" sz="4000" b="1" dirty="0" err="1">
                <a:solidFill>
                  <a:schemeClr val="accent6"/>
                </a:solidFill>
              </a:rPr>
              <a:t>với</a:t>
            </a:r>
            <a:r>
              <a:rPr lang="en-US" sz="4000" b="1" dirty="0">
                <a:solidFill>
                  <a:schemeClr val="accent6"/>
                </a:solidFill>
              </a:rPr>
              <a:t> </a:t>
            </a:r>
            <a:r>
              <a:rPr lang="en-US" sz="4000" b="1" dirty="0" err="1">
                <a:solidFill>
                  <a:schemeClr val="accent6"/>
                </a:solidFill>
              </a:rPr>
              <a:t>các</a:t>
            </a:r>
            <a:r>
              <a:rPr lang="en-US" sz="4000" b="1" dirty="0">
                <a:solidFill>
                  <a:schemeClr val="accent6"/>
                </a:solidFill>
              </a:rPr>
              <a:t> </a:t>
            </a:r>
            <a:r>
              <a:rPr lang="en-US" sz="4000" b="1" dirty="0" err="1">
                <a:solidFill>
                  <a:schemeClr val="accent6"/>
                </a:solidFill>
              </a:rPr>
              <a:t>đối</a:t>
            </a:r>
            <a:r>
              <a:rPr lang="en-US" sz="4000" b="1" dirty="0">
                <a:solidFill>
                  <a:schemeClr val="accent6"/>
                </a:solidFill>
              </a:rPr>
              <a:t> </a:t>
            </a:r>
            <a:r>
              <a:rPr lang="en-US" sz="4000" b="1" dirty="0" err="1">
                <a:solidFill>
                  <a:schemeClr val="accent6"/>
                </a:solidFill>
              </a:rPr>
              <a:t>tượng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24966-9434-41B5-AC7A-9DE062214B87}"/>
              </a:ext>
            </a:extLst>
          </p:cNvPr>
          <p:cNvSpPr/>
          <p:nvPr/>
        </p:nvSpPr>
        <p:spPr>
          <a:xfrm>
            <a:off x="2983962" y="2264138"/>
            <a:ext cx="1608378" cy="158042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325465E7-A8EC-4833-9555-0BE9F0697CCC}"/>
              </a:ext>
            </a:extLst>
          </p:cNvPr>
          <p:cNvSpPr/>
          <p:nvPr/>
        </p:nvSpPr>
        <p:spPr>
          <a:xfrm>
            <a:off x="850250" y="2466944"/>
            <a:ext cx="1819360" cy="1724025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55795CA8-1371-4E19-9F66-1212CA183A0C}"/>
              </a:ext>
            </a:extLst>
          </p:cNvPr>
          <p:cNvSpPr/>
          <p:nvPr/>
        </p:nvSpPr>
        <p:spPr>
          <a:xfrm flipV="1">
            <a:off x="2626100" y="4061028"/>
            <a:ext cx="2054026" cy="1617427"/>
          </a:xfrm>
          <a:prstGeom prst="trapezoi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CF351B49-3539-4AE6-BCF1-FAB1CB80760C}"/>
              </a:ext>
            </a:extLst>
          </p:cNvPr>
          <p:cNvSpPr/>
          <p:nvPr/>
        </p:nvSpPr>
        <p:spPr>
          <a:xfrm>
            <a:off x="921278" y="5762389"/>
            <a:ext cx="2150749" cy="1328031"/>
          </a:xfrm>
          <a:prstGeom prst="doubleWav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0AE3-1F3E-47A9-8B34-D14E8F631CA7}"/>
              </a:ext>
            </a:extLst>
          </p:cNvPr>
          <p:cNvSpPr/>
          <p:nvPr/>
        </p:nvSpPr>
        <p:spPr>
          <a:xfrm flipH="1">
            <a:off x="482397" y="2674097"/>
            <a:ext cx="45719" cy="46282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66BD1A3A-E838-4621-B089-D05A4A2CF044}"/>
              </a:ext>
            </a:extLst>
          </p:cNvPr>
          <p:cNvSpPr/>
          <p:nvPr/>
        </p:nvSpPr>
        <p:spPr>
          <a:xfrm>
            <a:off x="5581650" y="4061028"/>
            <a:ext cx="1619250" cy="872922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71D272-52DA-4610-892E-963C551C4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212079" y="2663259"/>
            <a:ext cx="144852" cy="354883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3C8FE36-CCAE-457B-86CB-C22B76C40283}"/>
              </a:ext>
            </a:extLst>
          </p:cNvPr>
          <p:cNvSpPr/>
          <p:nvPr/>
        </p:nvSpPr>
        <p:spPr>
          <a:xfrm>
            <a:off x="8103871" y="6518478"/>
            <a:ext cx="2437170" cy="882579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A54F3247-3365-4878-82FE-DF52345E1D67}"/>
              </a:ext>
            </a:extLst>
          </p:cNvPr>
          <p:cNvSpPr/>
          <p:nvPr/>
        </p:nvSpPr>
        <p:spPr>
          <a:xfrm>
            <a:off x="8912297" y="6092781"/>
            <a:ext cx="820318" cy="993319"/>
          </a:xfrm>
          <a:prstGeom prst="trapezoid">
            <a:avLst/>
          </a:prstGeom>
          <a:solidFill>
            <a:schemeClr val="tx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B6EAE3-4719-439F-9F8E-59120F2F9A9B}"/>
              </a:ext>
            </a:extLst>
          </p:cNvPr>
          <p:cNvSpPr/>
          <p:nvPr/>
        </p:nvSpPr>
        <p:spPr>
          <a:xfrm>
            <a:off x="9203575" y="2038621"/>
            <a:ext cx="264263" cy="259670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Double Wave 17">
            <a:extLst>
              <a:ext uri="{FF2B5EF4-FFF2-40B4-BE49-F238E27FC236}">
                <a16:creationId xmlns:a16="http://schemas.microsoft.com/office/drawing/2014/main" id="{A3B857C3-990F-451C-9FEE-78F810B08986}"/>
              </a:ext>
            </a:extLst>
          </p:cNvPr>
          <p:cNvSpPr/>
          <p:nvPr/>
        </p:nvSpPr>
        <p:spPr>
          <a:xfrm>
            <a:off x="9383421" y="2274007"/>
            <a:ext cx="2150749" cy="1328031"/>
          </a:xfrm>
          <a:prstGeom prst="doubleWave">
            <a:avLst/>
          </a:prstGeom>
          <a:solidFill>
            <a:srgbClr val="FF00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8CEBD1A5-55B8-4393-A5DC-BF0E26D06373}"/>
              </a:ext>
            </a:extLst>
          </p:cNvPr>
          <p:cNvSpPr/>
          <p:nvPr/>
        </p:nvSpPr>
        <p:spPr>
          <a:xfrm>
            <a:off x="9983526" y="2616847"/>
            <a:ext cx="1098270" cy="564536"/>
          </a:xfrm>
          <a:prstGeom prst="star5">
            <a:avLst/>
          </a:prstGeom>
          <a:solidFill>
            <a:srgbClr val="FFFF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7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52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04</dc:creator>
  <cp:lastModifiedBy>Hoc Vien 04</cp:lastModifiedBy>
  <cp:revision>1</cp:revision>
  <dcterms:created xsi:type="dcterms:W3CDTF">2023-10-29T08:21:38Z</dcterms:created>
  <dcterms:modified xsi:type="dcterms:W3CDTF">2023-10-29T09:03:33Z</dcterms:modified>
</cp:coreProperties>
</file>