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1FB03"/>
    <a:srgbClr val="1DDF0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C761-3486-2AA1-66DE-E8799214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961FC-601B-36BE-8725-0D33102EF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970B-C8DA-3B13-4F0D-1B6F313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6D70-0C54-AE1A-EB6E-66BD5144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94E-57CA-ED71-C9F4-A747A58C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3802-E0F6-B638-F22F-397B48A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A196C-F91A-F0DB-4C3C-FFA7F0E0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6DE8-C79C-7605-C1D2-23E98770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69A3-C391-5B24-988D-F0EA972E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9D8B-906E-7F70-93B0-556F6295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AB66F-EB7E-5091-09C3-E128FBC74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3584-3312-C58D-0478-B63C241D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DE03-72D4-4ED3-15C7-6952595C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DB2-C9EB-4693-7D96-241BA0D5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A918-3D7D-709D-2CEC-191A7DF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23D9-5905-BAEC-7488-37E2B26D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6FFD-3AC4-8141-2634-B070EDB8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AFFE-4D8F-1A68-D7B2-7219A130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12C1-5958-C0CB-8EFB-599A5D61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C765-CC0B-4E2B-71E1-CC4566FB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3E55-1384-BAEA-E555-80C0DB60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D4EA-B012-8BBC-E425-6BED9FC2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DEA2-A8F5-8202-2C83-68D27B64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DD7F-ED74-1EB0-3BB5-6CC3AB72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0F21-0003-D908-7582-C6EFE99E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3E4A-B126-A481-506C-B0AA5DAF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A9A0-D739-E76F-B20F-1D62DC17C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5CDBB-1294-5BAC-0100-BC672190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BC8B-C8F9-D7C0-C5BC-941E383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98BD-AB9B-FB0B-D3E9-1F2ACEDC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BECB-EC1F-0D3D-5F6F-8E5715B1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E93D-4FAD-C8E6-2F80-A9C72F30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3776-896C-F48E-CC8E-63D1A901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40D0-8997-E6D6-36DE-1056E420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12829-102A-8A43-9F84-0ECA1B88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051E7-095E-6AA2-B23F-00126CC2A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96167-F878-ADE5-1FFC-612A3738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83B0E-1EFC-9991-2911-A4DB4771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00C03-8C25-4678-59A3-E365581A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CDED-819F-E164-7AF6-99407949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3F60D-7A51-6A8D-DAD8-79AE4B58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EC28B-E25D-FCCF-03B5-85D05C25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302C2-8261-40D1-D1B3-4957DB0A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56FA5-D2C9-4787-C282-76CF40A4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94BCA-F57F-B4B8-EEDB-23C9605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6BDF3-83EA-FD18-664C-B10E432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0E68-50BC-EC8F-143E-172D18F4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2CA6-B302-0D6D-1827-448EEC77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6177A-D53E-E9B9-34E2-3294FCC1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ECFF-F86B-FD15-33C3-00F0DEFC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55D5-5E70-9E81-71E5-D37C038D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2E92-CAA6-7D17-5E35-8C909186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FC28-20D3-2439-BDA0-5475C0AD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205E7-7280-EE12-5216-EC7F8346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67759-BD33-0F67-DD72-14860D11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6CB5-2463-ED96-1CE9-83638D8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8DDD-D3ED-AD24-FBEB-6E325A35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D1E1-6505-4679-983D-44740D07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B602-7965-003D-5AAD-A296C360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21B82-A872-1364-26D5-D6EF3940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5A08-4240-5E47-29B8-C429FA0FE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57A6-AF71-448F-B62E-FCCB2EEC923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9062-3358-3718-4FC6-DB4BC834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9012-6D29-7186-0210-8D4E22D58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02BE-F8B4-418E-AD68-4C73D43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vi/photo/3427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vi/photo/342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415B-C306-6276-D380-CC70DA97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err="1">
                <a:solidFill>
                  <a:srgbClr val="FF0000"/>
                </a:solidFill>
              </a:rPr>
              <a:t>Làm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việc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với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các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đối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tượng</a:t>
            </a:r>
            <a:endParaRPr lang="en-US" sz="44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8152-8A7A-A41F-6FFD-B6F08BDA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Tạo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tượng,thao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Vẽ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trước</a:t>
            </a:r>
            <a:r>
              <a:rPr lang="en-US" dirty="0">
                <a:solidFill>
                  <a:srgbClr val="0000FF"/>
                </a:solidFill>
              </a:rPr>
              <a:t>(AutoShapes)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ảnh</a:t>
            </a:r>
            <a:r>
              <a:rPr lang="en-US" dirty="0">
                <a:solidFill>
                  <a:srgbClr val="0000FF"/>
                </a:solidFill>
              </a:rPr>
              <a:t>(Picture)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ClipArt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EBBCC-4D5E-76AF-1DB5-5F392A16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44378" y="0"/>
            <a:ext cx="12336378" cy="7018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B7CB5-D19E-73CA-29C4-3D3DE2F32515}"/>
              </a:ext>
            </a:extLst>
          </p:cNvPr>
          <p:cNvSpPr/>
          <p:nvPr/>
        </p:nvSpPr>
        <p:spPr>
          <a:xfrm>
            <a:off x="449180" y="1122363"/>
            <a:ext cx="11357810" cy="5453340"/>
          </a:xfrm>
          <a:prstGeom prst="roundRect">
            <a:avLst>
              <a:gd name="adj" fmla="val 7458"/>
            </a:avLst>
          </a:prstGeom>
          <a:solidFill>
            <a:schemeClr val="lt1">
              <a:alpha val="6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02CAEA2D-71B8-86F1-7884-640C382FA7BF}"/>
              </a:ext>
            </a:extLst>
          </p:cNvPr>
          <p:cNvSpPr/>
          <p:nvPr/>
        </p:nvSpPr>
        <p:spPr>
          <a:xfrm>
            <a:off x="1315452" y="1963857"/>
            <a:ext cx="9561094" cy="3090705"/>
          </a:xfrm>
          <a:prstGeom prst="bevel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Tạo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tượng,thao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Vẽ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trước</a:t>
            </a:r>
            <a:r>
              <a:rPr lang="en-US" dirty="0">
                <a:solidFill>
                  <a:srgbClr val="0000FF"/>
                </a:solidFill>
              </a:rPr>
              <a:t>(AutoShapes)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ành</a:t>
            </a:r>
            <a:r>
              <a:rPr lang="en-US" dirty="0">
                <a:solidFill>
                  <a:srgbClr val="0000FF"/>
                </a:solidFill>
              </a:rPr>
              <a:t>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ClipArt.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57B24-192E-D358-6E4A-A5DB546BB435}"/>
              </a:ext>
            </a:extLst>
          </p:cNvPr>
          <p:cNvSpPr txBox="1"/>
          <p:nvPr/>
        </p:nvSpPr>
        <p:spPr>
          <a:xfrm>
            <a:off x="3088106" y="282297"/>
            <a:ext cx="644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Làm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việc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với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các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đối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tượng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4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415B-C306-6276-D380-CC70DA97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err="1">
                <a:solidFill>
                  <a:srgbClr val="FF0000"/>
                </a:solidFill>
              </a:rPr>
              <a:t>Làm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việc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với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các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đối</a:t>
            </a:r>
            <a:r>
              <a:rPr lang="en-US" sz="4400" b="1" i="1" dirty="0">
                <a:solidFill>
                  <a:srgbClr val="FF0000"/>
                </a:solidFill>
              </a:rPr>
              <a:t> </a:t>
            </a:r>
            <a:r>
              <a:rPr lang="en-US" sz="4400" b="1" i="1" dirty="0" err="1">
                <a:solidFill>
                  <a:srgbClr val="FF0000"/>
                </a:solidFill>
              </a:rPr>
              <a:t>tượng</a:t>
            </a:r>
            <a:endParaRPr lang="en-US" sz="44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8152-8A7A-A41F-6FFD-B6F08BDA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Tạo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tượng,thao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Vẽ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trước</a:t>
            </a:r>
            <a:r>
              <a:rPr lang="en-US" dirty="0">
                <a:solidFill>
                  <a:srgbClr val="0000FF"/>
                </a:solidFill>
              </a:rPr>
              <a:t>(AutoShapes)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ảnh</a:t>
            </a:r>
            <a:r>
              <a:rPr lang="en-US" dirty="0">
                <a:solidFill>
                  <a:srgbClr val="0000FF"/>
                </a:solidFill>
              </a:rPr>
              <a:t>(Picture)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tượng</a:t>
            </a:r>
            <a:r>
              <a:rPr lang="en-US" dirty="0">
                <a:solidFill>
                  <a:srgbClr val="0000FF"/>
                </a:solidFill>
              </a:rPr>
              <a:t> ClipArt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EBBCC-4D5E-76AF-1DB5-5F392A16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44378" y="0"/>
            <a:ext cx="12336378" cy="7018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B7CB5-D19E-73CA-29C4-3D3DE2F32515}"/>
              </a:ext>
            </a:extLst>
          </p:cNvPr>
          <p:cNvSpPr/>
          <p:nvPr/>
        </p:nvSpPr>
        <p:spPr>
          <a:xfrm>
            <a:off x="601579" y="1551488"/>
            <a:ext cx="10844463" cy="4877384"/>
          </a:xfrm>
          <a:prstGeom prst="roundRect">
            <a:avLst>
              <a:gd name="adj" fmla="val 7458"/>
            </a:avLst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F108C3B6-81BC-0F2A-7E27-1A668ACF3FD0}"/>
              </a:ext>
            </a:extLst>
          </p:cNvPr>
          <p:cNvSpPr/>
          <p:nvPr/>
        </p:nvSpPr>
        <p:spPr>
          <a:xfrm flipH="1">
            <a:off x="744553" y="2767763"/>
            <a:ext cx="1478280" cy="1970116"/>
          </a:xfrm>
          <a:prstGeom prst="star5">
            <a:avLst>
              <a:gd name="adj" fmla="val 23738"/>
              <a:gd name="hf" fmla="val 105146"/>
              <a:gd name="vf" fmla="val 110557"/>
            </a:avLst>
          </a:prstGeom>
          <a:solidFill>
            <a:schemeClr val="bg2">
              <a:lumMod val="75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02334E8-D96A-0AFD-7FFF-69A832D06E1B}"/>
              </a:ext>
            </a:extLst>
          </p:cNvPr>
          <p:cNvSpPr/>
          <p:nvPr/>
        </p:nvSpPr>
        <p:spPr>
          <a:xfrm>
            <a:off x="2320490" y="2642025"/>
            <a:ext cx="1048753" cy="1084452"/>
          </a:xfrm>
          <a:prstGeom prst="flowChartConnector">
            <a:avLst/>
          </a:prstGeom>
          <a:solidFill>
            <a:schemeClr val="bg2">
              <a:lumMod val="75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19983AF-23C2-C1A6-02F0-446B4E6B4519}"/>
              </a:ext>
            </a:extLst>
          </p:cNvPr>
          <p:cNvSpPr/>
          <p:nvPr/>
        </p:nvSpPr>
        <p:spPr>
          <a:xfrm>
            <a:off x="2164578" y="3887693"/>
            <a:ext cx="1478280" cy="1084451"/>
          </a:xfrm>
          <a:prstGeom prst="flowChartManualOperation">
            <a:avLst/>
          </a:prstGeom>
          <a:solidFill>
            <a:schemeClr val="bg2">
              <a:lumMod val="75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405F9ECC-0803-657C-8311-8310AC9CF8F9}"/>
              </a:ext>
            </a:extLst>
          </p:cNvPr>
          <p:cNvSpPr/>
          <p:nvPr/>
        </p:nvSpPr>
        <p:spPr>
          <a:xfrm>
            <a:off x="1311641" y="5196682"/>
            <a:ext cx="2057602" cy="1077910"/>
          </a:xfrm>
          <a:prstGeom prst="doubleWave">
            <a:avLst/>
          </a:prstGeom>
          <a:solidFill>
            <a:schemeClr val="bg2">
              <a:lumMod val="75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45E7300-D014-5988-2DE7-662EFD35B466}"/>
              </a:ext>
            </a:extLst>
          </p:cNvPr>
          <p:cNvSpPr/>
          <p:nvPr/>
        </p:nvSpPr>
        <p:spPr>
          <a:xfrm>
            <a:off x="4602679" y="4181819"/>
            <a:ext cx="1041936" cy="540427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81C50-B56A-4540-8194-16E7A102880F}"/>
              </a:ext>
            </a:extLst>
          </p:cNvPr>
          <p:cNvSpPr txBox="1"/>
          <p:nvPr/>
        </p:nvSpPr>
        <p:spPr>
          <a:xfrm>
            <a:off x="2962977" y="481753"/>
            <a:ext cx="6358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Làm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việc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với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các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đối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tượng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A6F5F-875C-8AB7-54FA-33795A7C1B00}"/>
              </a:ext>
            </a:extLst>
          </p:cNvPr>
          <p:cNvSpPr txBox="1"/>
          <p:nvPr/>
        </p:nvSpPr>
        <p:spPr>
          <a:xfrm>
            <a:off x="744553" y="1891270"/>
            <a:ext cx="448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Thao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endParaRPr lang="en-US" sz="28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B3EC86A-49C3-AE9E-2AB8-E07385D85526}"/>
              </a:ext>
            </a:extLst>
          </p:cNvPr>
          <p:cNvSpPr/>
          <p:nvPr/>
        </p:nvSpPr>
        <p:spPr>
          <a:xfrm>
            <a:off x="6492842" y="5660904"/>
            <a:ext cx="2518610" cy="577516"/>
          </a:xfrm>
          <a:prstGeom prst="flowChartConnector">
            <a:avLst/>
          </a:prstGeom>
          <a:solidFill>
            <a:srgbClr val="21FB03">
              <a:alpha val="8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C689F1B-A8BF-704D-0BEE-9BA34764F6E4}"/>
              </a:ext>
            </a:extLst>
          </p:cNvPr>
          <p:cNvSpPr/>
          <p:nvPr/>
        </p:nvSpPr>
        <p:spPr>
          <a:xfrm>
            <a:off x="7420080" y="4853177"/>
            <a:ext cx="730815" cy="1084452"/>
          </a:xfrm>
          <a:prstGeom prst="trapezoi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03C9D-BE5D-D1BE-0144-D7AA9ECD3D78}"/>
              </a:ext>
            </a:extLst>
          </p:cNvPr>
          <p:cNvSpPr/>
          <p:nvPr/>
        </p:nvSpPr>
        <p:spPr>
          <a:xfrm>
            <a:off x="7751298" y="2080773"/>
            <a:ext cx="68378" cy="27724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FCCBCE3-E0F2-AB3C-B0AD-DFF58E6BCEF0}"/>
              </a:ext>
            </a:extLst>
          </p:cNvPr>
          <p:cNvSpPr/>
          <p:nvPr/>
        </p:nvSpPr>
        <p:spPr>
          <a:xfrm flipH="1" flipV="1">
            <a:off x="7688584" y="1890321"/>
            <a:ext cx="193805" cy="22749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Wave 21">
            <a:extLst>
              <a:ext uri="{FF2B5EF4-FFF2-40B4-BE49-F238E27FC236}">
                <a16:creationId xmlns:a16="http://schemas.microsoft.com/office/drawing/2014/main" id="{F638BC65-2570-533F-71EC-40C05C0B3EED}"/>
              </a:ext>
            </a:extLst>
          </p:cNvPr>
          <p:cNvSpPr/>
          <p:nvPr/>
        </p:nvSpPr>
        <p:spPr>
          <a:xfrm>
            <a:off x="7814066" y="2246154"/>
            <a:ext cx="1673988" cy="914400"/>
          </a:xfrm>
          <a:prstGeom prst="doubleWave">
            <a:avLst/>
          </a:prstGeom>
          <a:solidFill>
            <a:srgbClr val="FF0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C032FD7-D483-A305-0BCB-ABF68363F8D3}"/>
              </a:ext>
            </a:extLst>
          </p:cNvPr>
          <p:cNvSpPr/>
          <p:nvPr/>
        </p:nvSpPr>
        <p:spPr>
          <a:xfrm flipH="1">
            <a:off x="8139200" y="2420941"/>
            <a:ext cx="852866" cy="5648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Làm việc với các đối tượng</vt:lpstr>
      <vt:lpstr>Làm việc với các đối tượng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</dc:title>
  <dc:creator>Hoc Vien 07</dc:creator>
  <cp:lastModifiedBy>Hoc Vien 07</cp:lastModifiedBy>
  <cp:revision>1</cp:revision>
  <dcterms:created xsi:type="dcterms:W3CDTF">2023-10-29T08:11:26Z</dcterms:created>
  <dcterms:modified xsi:type="dcterms:W3CDTF">2023-10-29T09:03:18Z</dcterms:modified>
</cp:coreProperties>
</file>