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C3D4-1328-CE16-3635-65FE00A36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F10C6-D3F3-33CB-18F6-2AC496B3F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D3BFE-874A-DC39-5AA6-71DF93A9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CC1-41DE-44B8-9C9D-8590D6C4367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FA5A3-9D57-5F34-7B5F-F3F07AC1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C0D1B-5F80-DF27-6200-7E9D8D37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CE3A-583A-4059-9C14-2B4BA1593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F5A9-F2D7-38FB-AB54-6DF5BC77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6C917-4FA7-9E68-E7E4-5522D38CE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B62F2-BB3D-C967-AE99-8097C476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CC1-41DE-44B8-9C9D-8590D6C4367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126E6-7A3B-4717-3D94-97B6E62E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A3A9C-B9E8-DFA4-4B52-BEAC381F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CE3A-583A-4059-9C14-2B4BA1593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61E2C-BD41-C223-F004-BF03B656B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3E571-967C-143D-4EF8-DE25617D4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2A996-C8BD-77D6-3C8A-141DF719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CC1-41DE-44B8-9C9D-8590D6C4367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A7BFB-B4DA-7880-E41C-B1B2001C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378E0-5419-B611-9BDC-28FAE00E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CE3A-583A-4059-9C14-2B4BA1593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3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0488-FE53-5764-EF80-24889B09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2376-B550-30BB-F706-1C87FF549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389F3-1DC3-798E-D7FA-951FF5D2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CC1-41DE-44B8-9C9D-8590D6C4367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30BBA-E9B9-DF92-2C4D-E1042A73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1F4E5-A13C-2D6B-DD94-83A22C4E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CE3A-583A-4059-9C14-2B4BA1593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0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CC01-07F0-20F9-DC5E-548D864F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7601C-DBEA-E250-BDF0-4DF2D8212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D1FB7-C829-A7FF-6087-DFEBD515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CC1-41DE-44B8-9C9D-8590D6C4367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AB6AE-03EF-96F4-785D-09D768F9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C91EF-1932-8F4D-4B09-FE2522B0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CE3A-583A-4059-9C14-2B4BA1593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452E-63FF-4E87-DD48-4A03C10C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0B170-3DFE-5A79-BEA3-682345DFD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02954-05A4-4277-8D45-60DE3B10C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77B56-65A8-F5FD-FA48-ADB35ED0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CC1-41DE-44B8-9C9D-8590D6C4367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81DFD-5BC3-C079-3C33-98668540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A19F6-8A6A-FAFD-8FF1-F81FCD7A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CE3A-583A-4059-9C14-2B4BA1593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3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7116-5787-B7F6-BC6B-A0CA06A45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A1DD-7C7F-CC66-BADA-FDE215D1B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FB35B-66F6-B964-AEC5-DFF02E8FE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93063A-397C-B004-90D9-1E896A7AC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24B08-1A22-1EEA-E1EA-33532F3AD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A3C0B-99A5-5356-7BC9-D4AC4F1C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CC1-41DE-44B8-9C9D-8590D6C4367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38E46-2804-67BE-6F9D-556B7130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6CC42-D4A3-53EB-D680-BC61BD72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CE3A-583A-4059-9C14-2B4BA1593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1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8FC7-E577-5592-EA23-BCF9FD73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35963-F565-8A57-DA6B-9E6A48EB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CC1-41DE-44B8-9C9D-8590D6C4367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DC49E-5D3A-0432-45BA-382AB407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0D383-875C-0322-C3C8-6352B8BB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CE3A-583A-4059-9C14-2B4BA1593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6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9E4AD-9012-6235-B32A-70146C04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CC1-41DE-44B8-9C9D-8590D6C4367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F8961-9CED-D162-077A-6EE6B7A9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A0E5C-9D36-0BE5-F2FC-657D604F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CE3A-583A-4059-9C14-2B4BA1593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4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DF04-8385-F061-5B79-A0DC42E7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66F5-EF85-18B1-45F1-B11D45DCE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1F3A7-4DF2-F288-FBEC-2A0D73032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5E663-BF0A-A508-8A53-D7AC0002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CC1-41DE-44B8-9C9D-8590D6C4367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1702E-59AF-7593-ECF3-AE90478B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952F4-D2B7-F273-93E6-207A3B52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CE3A-583A-4059-9C14-2B4BA1593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5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2C10-18F2-50FA-C6C2-ADC42C94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5A853-22C7-3E93-4CA8-83C537FC3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22CAD-F548-A97C-0083-083F6E4D5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4DD03-1546-7EA5-2AD0-A66FB29D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CC1-41DE-44B8-9C9D-8590D6C4367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5A20F-280E-FA86-2285-26DC3E07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C62F6-B9CF-081F-E82F-70A811C8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CE3A-583A-4059-9C14-2B4BA1593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7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0CB99-E0D0-2013-74D7-FB42C3B5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033D0-AAF2-EFFA-552B-860BF869F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B12AA-215C-E9C4-828C-C5E64AC90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9DCC1-41DE-44B8-9C9D-8590D6C4367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2FA18-B112-7687-6102-17DFEE07E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33DE3-E4AA-6EA2-5879-1A5696239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CE3A-583A-4059-9C14-2B4BA1593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3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hotonflavors.pmaitruong.com/plantae/tet-in-san-jos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affanscherz/5412370371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1357-A3A8-C786-BE79-E7E222DF0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35928"/>
          </a:xfrm>
        </p:spPr>
        <p:txBody>
          <a:bodyPr>
            <a:normAutofit/>
          </a:bodyPr>
          <a:lstStyle/>
          <a:p>
            <a:r>
              <a:rPr lang="en-US" b="1" dirty="0">
                <a:ln w="0">
                  <a:noFill/>
                </a:ln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TẾT VUI 2012</a:t>
            </a:r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9EF74E60-78A0-A731-0774-DA0AE80ECFEB}"/>
              </a:ext>
            </a:extLst>
          </p:cNvPr>
          <p:cNvSpPr/>
          <p:nvPr/>
        </p:nvSpPr>
        <p:spPr>
          <a:xfrm>
            <a:off x="2278967" y="3429000"/>
            <a:ext cx="2302412" cy="2484597"/>
          </a:xfrm>
          <a:prstGeom prst="star5">
            <a:avLst>
              <a:gd name="adj" fmla="val 33013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9C547-1689-9DE3-F172-B6DD210B7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6825" y="3643532"/>
            <a:ext cx="9144000" cy="1591054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1503FB"/>
                </a:solidFill>
              </a:rPr>
              <a:t>Pháo</a:t>
            </a:r>
            <a:r>
              <a:rPr lang="en-US" b="1" dirty="0">
                <a:solidFill>
                  <a:srgbClr val="1503FB"/>
                </a:solidFill>
              </a:rPr>
              <a:t> </a:t>
            </a:r>
            <a:r>
              <a:rPr lang="en-US" b="1" dirty="0" err="1">
                <a:solidFill>
                  <a:srgbClr val="1503FB"/>
                </a:solidFill>
              </a:rPr>
              <a:t>nổ</a:t>
            </a:r>
            <a:endParaRPr lang="en-US" b="1" dirty="0">
              <a:solidFill>
                <a:srgbClr val="1503FB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503FB"/>
                </a:solidFill>
              </a:rPr>
              <a:t>Bánh </a:t>
            </a:r>
            <a:r>
              <a:rPr lang="en-US" b="1" dirty="0" err="1">
                <a:solidFill>
                  <a:srgbClr val="1503FB"/>
                </a:solidFill>
              </a:rPr>
              <a:t>chưng</a:t>
            </a:r>
            <a:r>
              <a:rPr lang="en-US" b="1" dirty="0">
                <a:solidFill>
                  <a:srgbClr val="1503FB"/>
                </a:solidFill>
              </a:rPr>
              <a:t>, bánh </a:t>
            </a:r>
            <a:r>
              <a:rPr lang="en-US" b="1" dirty="0" err="1">
                <a:solidFill>
                  <a:srgbClr val="1503FB"/>
                </a:solidFill>
              </a:rPr>
              <a:t>giầy</a:t>
            </a:r>
            <a:endParaRPr lang="en-US" b="1" dirty="0">
              <a:solidFill>
                <a:srgbClr val="1503FB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1503FB"/>
                </a:solidFill>
              </a:rPr>
              <a:t>Lì</a:t>
            </a:r>
            <a:r>
              <a:rPr lang="en-US" b="1" dirty="0">
                <a:solidFill>
                  <a:srgbClr val="1503FB"/>
                </a:solidFill>
              </a:rPr>
              <a:t> </a:t>
            </a:r>
            <a:r>
              <a:rPr lang="en-US" b="1" dirty="0" err="1">
                <a:solidFill>
                  <a:srgbClr val="1503FB"/>
                </a:solidFill>
              </a:rPr>
              <a:t>xì</a:t>
            </a:r>
            <a:r>
              <a:rPr lang="en-US" b="1" dirty="0">
                <a:solidFill>
                  <a:srgbClr val="1503FB"/>
                </a:solidFill>
              </a:rPr>
              <a:t> </a:t>
            </a:r>
            <a:r>
              <a:rPr lang="en-US" b="1" dirty="0" err="1">
                <a:solidFill>
                  <a:srgbClr val="1503FB"/>
                </a:solidFill>
              </a:rPr>
              <a:t>đầu</a:t>
            </a:r>
            <a:r>
              <a:rPr lang="en-US" b="1" dirty="0">
                <a:solidFill>
                  <a:srgbClr val="1503FB"/>
                </a:solidFill>
              </a:rPr>
              <a:t> </a:t>
            </a:r>
            <a:r>
              <a:rPr lang="en-US" b="1" dirty="0" err="1">
                <a:solidFill>
                  <a:srgbClr val="1503FB"/>
                </a:solidFill>
              </a:rPr>
              <a:t>năm</a:t>
            </a:r>
            <a:endParaRPr lang="en-US" b="1" dirty="0">
              <a:solidFill>
                <a:srgbClr val="1503FB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1503FB"/>
                </a:solidFill>
              </a:rPr>
              <a:t>Chúc</a:t>
            </a:r>
            <a:r>
              <a:rPr lang="en-US" b="1" dirty="0">
                <a:solidFill>
                  <a:srgbClr val="1503FB"/>
                </a:solidFill>
              </a:rPr>
              <a:t> Xuân </a:t>
            </a:r>
            <a:r>
              <a:rPr lang="en-US" b="1" dirty="0" err="1">
                <a:solidFill>
                  <a:srgbClr val="1503FB"/>
                </a:solidFill>
              </a:rPr>
              <a:t>người</a:t>
            </a:r>
            <a:r>
              <a:rPr lang="en-US" b="1" dirty="0">
                <a:solidFill>
                  <a:srgbClr val="1503FB"/>
                </a:solidFill>
              </a:rPr>
              <a:t> </a:t>
            </a:r>
            <a:r>
              <a:rPr lang="en-US" b="1" dirty="0" err="1">
                <a:solidFill>
                  <a:srgbClr val="1503FB"/>
                </a:solidFill>
              </a:rPr>
              <a:t>thân</a:t>
            </a:r>
            <a:r>
              <a:rPr lang="en-US" b="1" dirty="0">
                <a:solidFill>
                  <a:srgbClr val="1503FB"/>
                </a:solidFill>
              </a:rPr>
              <a:t>, </a:t>
            </a:r>
            <a:r>
              <a:rPr lang="en-US" b="1" dirty="0" err="1">
                <a:solidFill>
                  <a:srgbClr val="1503FB"/>
                </a:solidFill>
              </a:rPr>
              <a:t>bạn</a:t>
            </a:r>
            <a:r>
              <a:rPr lang="en-US" b="1" dirty="0">
                <a:solidFill>
                  <a:srgbClr val="1503FB"/>
                </a:solidFill>
              </a:rPr>
              <a:t> </a:t>
            </a:r>
            <a:r>
              <a:rPr lang="en-US" b="1" dirty="0" err="1">
                <a:solidFill>
                  <a:srgbClr val="1503FB"/>
                </a:solidFill>
              </a:rPr>
              <a:t>bè</a:t>
            </a:r>
            <a:endParaRPr lang="en-US" b="1" dirty="0">
              <a:solidFill>
                <a:srgbClr val="1503FB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E44954-ADB7-697F-9C42-F563EE7AD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13341" y="2588457"/>
            <a:ext cx="2968283" cy="36927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40CC0B-E74D-C999-7F59-D25215D450A5}"/>
              </a:ext>
            </a:extLst>
          </p:cNvPr>
          <p:cNvSpPr txBox="1"/>
          <p:nvPr/>
        </p:nvSpPr>
        <p:spPr>
          <a:xfrm>
            <a:off x="6513341" y="6281225"/>
            <a:ext cx="296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photonflavors.pmaitruong.com/plantae/tet-in-san-jos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40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F5CE-0C65-F465-25D7-E7CB3353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TẾT VUI 2012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2B71C-AE1C-482A-942E-BDAA4C386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85403" y="2207094"/>
            <a:ext cx="3048000" cy="20288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C40B-BF59-64E0-ED26-36FA00C8A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9887"/>
            <a:ext cx="10515600" cy="3912065"/>
          </a:xfrm>
        </p:spPr>
        <p:txBody>
          <a:bodyPr/>
          <a:lstStyle/>
          <a:p>
            <a:r>
              <a:rPr lang="en-US" dirty="0" err="1">
                <a:solidFill>
                  <a:srgbClr val="1503FB"/>
                </a:solidFill>
              </a:rPr>
              <a:t>Táo</a:t>
            </a:r>
            <a:r>
              <a:rPr lang="en-US" dirty="0">
                <a:solidFill>
                  <a:srgbClr val="1503FB"/>
                </a:solidFill>
              </a:rPr>
              <a:t> </a:t>
            </a:r>
            <a:r>
              <a:rPr lang="en-US" dirty="0" err="1">
                <a:solidFill>
                  <a:srgbClr val="1503FB"/>
                </a:solidFill>
              </a:rPr>
              <a:t>quân</a:t>
            </a:r>
            <a:r>
              <a:rPr lang="en-US" dirty="0">
                <a:solidFill>
                  <a:srgbClr val="1503FB"/>
                </a:solidFill>
              </a:rPr>
              <a:t> </a:t>
            </a:r>
            <a:r>
              <a:rPr lang="en-US" dirty="0" err="1">
                <a:solidFill>
                  <a:srgbClr val="1503FB"/>
                </a:solidFill>
              </a:rPr>
              <a:t>chầu</a:t>
            </a:r>
            <a:r>
              <a:rPr lang="en-US" dirty="0">
                <a:solidFill>
                  <a:srgbClr val="1503FB"/>
                </a:solidFill>
              </a:rPr>
              <a:t> </a:t>
            </a:r>
            <a:r>
              <a:rPr lang="en-US" dirty="0" err="1">
                <a:solidFill>
                  <a:srgbClr val="1503FB"/>
                </a:solidFill>
              </a:rPr>
              <a:t>trời</a:t>
            </a:r>
            <a:endParaRPr lang="en-US" dirty="0">
              <a:solidFill>
                <a:srgbClr val="1503FB"/>
              </a:solidFill>
            </a:endParaRPr>
          </a:p>
          <a:p>
            <a:r>
              <a:rPr lang="en-US" dirty="0" err="1">
                <a:solidFill>
                  <a:srgbClr val="1503FB"/>
                </a:solidFill>
              </a:rPr>
              <a:t>Hái</a:t>
            </a:r>
            <a:r>
              <a:rPr lang="en-US" dirty="0">
                <a:solidFill>
                  <a:srgbClr val="1503FB"/>
                </a:solidFill>
              </a:rPr>
              <a:t> </a:t>
            </a:r>
            <a:r>
              <a:rPr lang="en-US" dirty="0" err="1">
                <a:solidFill>
                  <a:srgbClr val="1503FB"/>
                </a:solidFill>
              </a:rPr>
              <a:t>lộc</a:t>
            </a:r>
            <a:r>
              <a:rPr lang="en-US" dirty="0">
                <a:solidFill>
                  <a:srgbClr val="1503FB"/>
                </a:solidFill>
              </a:rPr>
              <a:t> </a:t>
            </a:r>
            <a:r>
              <a:rPr lang="en-US" dirty="0" err="1">
                <a:solidFill>
                  <a:srgbClr val="1503FB"/>
                </a:solidFill>
              </a:rPr>
              <a:t>đầu</a:t>
            </a:r>
            <a:r>
              <a:rPr lang="en-US" dirty="0">
                <a:solidFill>
                  <a:srgbClr val="1503FB"/>
                </a:solidFill>
              </a:rPr>
              <a:t> </a:t>
            </a:r>
            <a:r>
              <a:rPr lang="en-US" dirty="0" err="1">
                <a:solidFill>
                  <a:srgbClr val="1503FB"/>
                </a:solidFill>
              </a:rPr>
              <a:t>xuân</a:t>
            </a:r>
            <a:endParaRPr lang="en-US" dirty="0">
              <a:solidFill>
                <a:srgbClr val="1503FB"/>
              </a:solidFill>
            </a:endParaRPr>
          </a:p>
          <a:p>
            <a:r>
              <a:rPr lang="en-US" dirty="0">
                <a:solidFill>
                  <a:srgbClr val="1503FB"/>
                </a:solidFill>
              </a:rPr>
              <a:t>Xin </a:t>
            </a:r>
            <a:r>
              <a:rPr lang="en-US" dirty="0" err="1">
                <a:solidFill>
                  <a:srgbClr val="1503FB"/>
                </a:solidFill>
              </a:rPr>
              <a:t>xăm</a:t>
            </a:r>
            <a:r>
              <a:rPr lang="en-US" dirty="0">
                <a:solidFill>
                  <a:srgbClr val="1503FB"/>
                </a:solidFill>
              </a:rPr>
              <a:t> </a:t>
            </a:r>
            <a:r>
              <a:rPr lang="en-US" dirty="0" err="1">
                <a:solidFill>
                  <a:srgbClr val="1503FB"/>
                </a:solidFill>
              </a:rPr>
              <a:t>cho</a:t>
            </a:r>
            <a:r>
              <a:rPr lang="en-US" dirty="0">
                <a:solidFill>
                  <a:srgbClr val="1503FB"/>
                </a:solidFill>
              </a:rPr>
              <a:t> </a:t>
            </a:r>
            <a:r>
              <a:rPr lang="en-US" dirty="0" err="1">
                <a:solidFill>
                  <a:srgbClr val="1503FB"/>
                </a:solidFill>
              </a:rPr>
              <a:t>cả</a:t>
            </a:r>
            <a:r>
              <a:rPr lang="en-US" dirty="0">
                <a:solidFill>
                  <a:srgbClr val="1503FB"/>
                </a:solidFill>
              </a:rPr>
              <a:t> </a:t>
            </a:r>
            <a:r>
              <a:rPr lang="en-US" dirty="0" err="1">
                <a:solidFill>
                  <a:srgbClr val="1503FB"/>
                </a:solidFill>
              </a:rPr>
              <a:t>năm</a:t>
            </a:r>
            <a:endParaRPr lang="en-US" dirty="0">
              <a:solidFill>
                <a:srgbClr val="1503F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6B4125-7372-C9C4-F7B5-7203E9947786}"/>
              </a:ext>
            </a:extLst>
          </p:cNvPr>
          <p:cNvSpPr txBox="1"/>
          <p:nvPr/>
        </p:nvSpPr>
        <p:spPr>
          <a:xfrm>
            <a:off x="4572000" y="4443412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staffanscherz/5412370371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490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TẾT VUI 2012</vt:lpstr>
      <vt:lpstr>TẾT VUI 2012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TẾT VUI 2012</dc:title>
  <dc:creator>Hoc Vien 07</dc:creator>
  <cp:lastModifiedBy>Hoc Vien 07</cp:lastModifiedBy>
  <cp:revision>1</cp:revision>
  <dcterms:created xsi:type="dcterms:W3CDTF">2023-10-22T07:59:56Z</dcterms:created>
  <dcterms:modified xsi:type="dcterms:W3CDTF">2023-10-22T08:00:00Z</dcterms:modified>
</cp:coreProperties>
</file>