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CDE6-4364-48CC-8984-36B50AB1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1060C-8E5E-4604-AA6D-C38FE4973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E730-AA71-4B04-BEDD-5408809B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9E67-B147-4644-A7DC-C3EB37B9D94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F577F-9490-49C9-8D30-96F63AFB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30A24-4EE2-4639-8C67-8444C091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56BB-49A6-48D4-A343-CD5DEB60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017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Tm="2000">
        <p15:prstTrans prst="curtains"/>
      </p:transition>
    </mc:Choice>
    <mc:Fallback>
      <p:transition spd="slow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D97A-C300-418A-924A-3368B042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19A66-0983-47C6-8C15-E5F9B59FF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5A1FA-684E-431B-B4BC-7994A804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9E67-B147-4644-A7DC-C3EB37B9D94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1595D-2FF8-48C9-96EB-E3973816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56CDC-1C35-4840-962A-357A054E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56BB-49A6-48D4-A343-CD5DEB60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313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Tm="2000">
        <p15:prstTrans prst="curtains"/>
      </p:transition>
    </mc:Choice>
    <mc:Fallback>
      <p:transition spd="slow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6C8E4-8261-4140-95EB-5EE419DB1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41D68-AD23-4034-A601-4DECA4A58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062C8-FCC3-4398-9718-4A2325C5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9E67-B147-4644-A7DC-C3EB37B9D94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E32AB-365C-4771-B3A2-F8C3B324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E2E22-16CD-48D5-859D-B1BB5A8C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56BB-49A6-48D4-A343-CD5DEB60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166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Tm="2000">
        <p15:prstTrans prst="curtains"/>
      </p:transition>
    </mc:Choice>
    <mc:Fallback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8DF1-4BF7-4D23-9A41-DB7B2F6A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83582-F650-4FFE-A15D-CB2BA3B01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614EA-8EC1-43FF-83A0-4CED94B8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9E67-B147-4644-A7DC-C3EB37B9D94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D1D4C-0A53-4C68-A1EF-60400E21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5ABD-E35E-4182-931B-CD7F28F2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56BB-49A6-48D4-A343-CD5DEB60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557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Tm="2000">
        <p15:prstTrans prst="curtains"/>
      </p:transition>
    </mc:Choice>
    <mc:Fallback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FB6B-20C7-4ABE-9CD1-872CB954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B49E9-C0E2-47CA-8960-01B32D134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0837B-B9D6-4D16-9906-A1319B69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9E67-B147-4644-A7DC-C3EB37B9D94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2B550-0227-4871-9C22-43E788B9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E8FF-A231-468C-AEE1-C93FDEDE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56BB-49A6-48D4-A343-CD5DEB60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429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Tm="2000">
        <p15:prstTrans prst="curtains"/>
      </p:transition>
    </mc:Choice>
    <mc:Fallback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25CD-9BA3-4915-9C77-A5036C0A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6F07-E277-44C7-8BE3-ECA3CBEF1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9756E-7546-4A4F-B150-FF76B428C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90480-2157-4957-8B4E-E908B76E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9E67-B147-4644-A7DC-C3EB37B9D94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283AD-C1DB-488B-B9AD-B3F867D1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95372-DA64-4B31-9652-A75EAF8A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56BB-49A6-48D4-A343-CD5DEB60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496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Tm="2000">
        <p15:prstTrans prst="curtains"/>
      </p:transition>
    </mc:Choice>
    <mc:Fallback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B8A3-8DBF-462B-B49F-D6A3328F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46459-51FE-4DE1-BC2C-0E3340F0F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C3E01-3A6C-46E3-8984-F86F0A4E5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ED967-D811-46DF-BAE1-1FDC9F312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54606-EC84-4D2D-A3AD-3E5DE086D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80BE3-38EB-4D43-BB55-31070DFF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9E67-B147-4644-A7DC-C3EB37B9D94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B4B0A-69CC-4F39-9F9B-13722C0A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37170-6E8C-4A1B-B79E-A13E745C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56BB-49A6-48D4-A343-CD5DEB60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012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Tm="2000">
        <p15:prstTrans prst="curtains"/>
      </p:transition>
    </mc:Choice>
    <mc:Fallback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4D3D9-892D-4F43-8DD4-BFD71406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47D7E-8707-48D7-AF23-6183AB5B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9E67-B147-4644-A7DC-C3EB37B9D94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2FAC8-E3A2-4A40-B9A4-462F01E3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12CAC-7234-406B-BC56-12622459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56BB-49A6-48D4-A343-CD5DEB60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392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Tm="2000">
        <p15:prstTrans prst="curtains"/>
      </p:transition>
    </mc:Choice>
    <mc:Fallback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BFEB0-6286-4DCB-885C-F8C502DD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9E67-B147-4644-A7DC-C3EB37B9D94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9EA44-C5E7-409A-B9C9-4F8F9E6B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1CB50-4B06-4314-A91D-AC506C65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56BB-49A6-48D4-A343-CD5DEB60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157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Tm="2000">
        <p15:prstTrans prst="curtains"/>
      </p:transition>
    </mc:Choice>
    <mc:Fallback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3BF3-18F8-423F-B4C0-E951DDC40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6696A-BA39-4DBF-B8E9-717ADCC59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2F73F-1C7B-42AC-A431-E938A6B31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5F35D-9C57-442D-A453-9D129629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9E67-B147-4644-A7DC-C3EB37B9D94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9616F-2EBE-48F9-B811-231D6613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0081D-097D-4AE6-8110-DFA99398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56BB-49A6-48D4-A343-CD5DEB60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856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Tm="2000">
        <p15:prstTrans prst="curtains"/>
      </p:transition>
    </mc:Choice>
    <mc:Fallback>
      <p:transition spd="slow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C67A-1F56-4DF3-BEB0-557A63AD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6D494-1E52-407F-9A8D-16A47582F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004F9-66B4-4B0A-8804-BD49DE127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27A0F-C222-487F-9213-2DB1E438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9E67-B147-4644-A7DC-C3EB37B9D94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65CAF-0EC0-4DF6-9A99-1BB93C0E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64DAD-753D-42CC-B5D3-8FBC2A76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56BB-49A6-48D4-A343-CD5DEB60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629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Tm="2000">
        <p15:prstTrans prst="curtains"/>
      </p:transition>
    </mc:Choice>
    <mc:Fallback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03B47-EC0C-456B-BF57-1BF886D3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957C1-20FE-4100-82C5-F08686FF1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EFAAC-61C0-427E-A8F6-99315AD14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99E67-B147-4644-A7DC-C3EB37B9D946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2294B-EA4D-4AE0-B6C1-B22F61269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3D6BA-2192-44EB-A8D4-CA24980DF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F56BB-49A6-48D4-A343-CD5DEB60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2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spd="slow" advTm="2000">
        <p15:prstTrans prst="curtains"/>
      </p:transition>
    </mc:Choice>
    <mc:Fallback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htran.blogspot.com/2013/01/chuc-mung-nam-moi-2013.html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uocdantoc.vn/benh/viem-hong-co-nen-an-thit-ga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1454D8-5A02-477E-BA4A-394BD4B8A314}"/>
              </a:ext>
            </a:extLst>
          </p:cNvPr>
          <p:cNvSpPr/>
          <p:nvPr/>
        </p:nvSpPr>
        <p:spPr>
          <a:xfrm>
            <a:off x="3002070" y="715550"/>
            <a:ext cx="5611661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30A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TẾT VUI 2012</a:t>
            </a: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2056C93D-27D7-4819-AAA4-E759FD693E07}"/>
              </a:ext>
            </a:extLst>
          </p:cNvPr>
          <p:cNvSpPr/>
          <p:nvPr/>
        </p:nvSpPr>
        <p:spPr>
          <a:xfrm>
            <a:off x="3219189" y="2339236"/>
            <a:ext cx="2079320" cy="2179527"/>
          </a:xfrm>
          <a:prstGeom prst="star5">
            <a:avLst>
              <a:gd name="adj" fmla="val 34988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470885-828F-4804-94E4-0959FE39B979}"/>
              </a:ext>
            </a:extLst>
          </p:cNvPr>
          <p:cNvSpPr/>
          <p:nvPr/>
        </p:nvSpPr>
        <p:spPr>
          <a:xfrm>
            <a:off x="2455101" y="2843409"/>
            <a:ext cx="2993721" cy="1565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Pháo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nổ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Bánh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chưng,bánh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giầy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Lì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xì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đầu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năm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Chúc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Xuân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người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thân,bạn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bè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88448B-C385-4422-A3C0-FF1A10E15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88275" y="2843410"/>
            <a:ext cx="3486412" cy="340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260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Tm="3000">
        <p15:prstTrans prst="curtains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B3AD82-DD94-493E-8EEF-99BCA8DCD6FD}"/>
              </a:ext>
            </a:extLst>
          </p:cNvPr>
          <p:cNvSpPr/>
          <p:nvPr/>
        </p:nvSpPr>
        <p:spPr>
          <a:xfrm>
            <a:off x="3916471" y="1164922"/>
            <a:ext cx="435905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TẾT VUI 2012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D9FBE0-5D24-4255-9ED9-FF68EC0AD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32132" y="3144032"/>
            <a:ext cx="2943616" cy="35272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5B1BA4-2422-4EDC-BB8F-FE6B60B7BBCB}"/>
              </a:ext>
            </a:extLst>
          </p:cNvPr>
          <p:cNvSpPr/>
          <p:nvPr/>
        </p:nvSpPr>
        <p:spPr>
          <a:xfrm>
            <a:off x="2066795" y="3429000"/>
            <a:ext cx="4459265" cy="2420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Táo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quân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chầu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trời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Hái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lộc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đầu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xuân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Xin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xăm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cho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cả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năm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005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Tm="2000">
        <p15:prstTrans prst="curtains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 Vien 01</dc:creator>
  <cp:lastModifiedBy>Hoc Vien 01</cp:lastModifiedBy>
  <cp:revision>1</cp:revision>
  <dcterms:created xsi:type="dcterms:W3CDTF">2023-10-22T06:44:20Z</dcterms:created>
  <dcterms:modified xsi:type="dcterms:W3CDTF">2023-10-22T07:56:53Z</dcterms:modified>
</cp:coreProperties>
</file>