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9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1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1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0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6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7FA850-BAA5-4B4C-9AE3-E24D08ACDCA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36B178-803E-48D2-BDC4-BE3F8917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7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pring-leaves-green-grass-tree-31522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pring-leaves-green-grass-tree-31522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2BCA6B-5981-43DF-A0E8-06D2E7E73E95}"/>
              </a:ext>
            </a:extLst>
          </p:cNvPr>
          <p:cNvSpPr/>
          <p:nvPr/>
        </p:nvSpPr>
        <p:spPr>
          <a:xfrm>
            <a:off x="710540" y="852053"/>
            <a:ext cx="10770920" cy="5795159"/>
          </a:xfrm>
          <a:prstGeom prst="roundRect">
            <a:avLst>
              <a:gd name="adj" fmla="val 2937"/>
            </a:avLst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CE07776F-1100-4291-AF26-3A8ABB8C1F84}"/>
              </a:ext>
            </a:extLst>
          </p:cNvPr>
          <p:cNvSpPr/>
          <p:nvPr/>
        </p:nvSpPr>
        <p:spPr>
          <a:xfrm>
            <a:off x="2327564" y="2171698"/>
            <a:ext cx="7493330" cy="2934691"/>
          </a:xfrm>
          <a:prstGeom prst="bevel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Tạo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các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tưởng</a:t>
            </a:r>
            <a:r>
              <a:rPr lang="en-US" dirty="0">
                <a:solidFill>
                  <a:srgbClr val="0000FF"/>
                </a:solidFill>
              </a:rPr>
              <a:t> ,</a:t>
            </a:r>
            <a:r>
              <a:rPr lang="en-US" dirty="0" err="1">
                <a:solidFill>
                  <a:srgbClr val="0000FF"/>
                </a:solidFill>
              </a:rPr>
              <a:t>thao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tác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tưởng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với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tưởng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Vẽ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trước</a:t>
            </a:r>
            <a:r>
              <a:rPr lang="en-US" dirty="0">
                <a:solidFill>
                  <a:srgbClr val="0000FF"/>
                </a:solidFill>
              </a:rPr>
              <a:t>(AutoShapes)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tưởng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hình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ảnh</a:t>
            </a:r>
            <a:r>
              <a:rPr lang="en-US" dirty="0">
                <a:solidFill>
                  <a:srgbClr val="0000FF"/>
                </a:solidFill>
              </a:rPr>
              <a:t>(Pictures)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Làm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đối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tưởng</a:t>
            </a:r>
            <a:r>
              <a:rPr lang="en-US" dirty="0">
                <a:solidFill>
                  <a:srgbClr val="0000FF"/>
                </a:solidFill>
              </a:rPr>
              <a:t> Clip Art</a:t>
            </a:r>
          </a:p>
        </p:txBody>
      </p:sp>
    </p:spTree>
    <p:extLst>
      <p:ext uri="{BB962C8B-B14F-4D97-AF65-F5344CB8AC3E}">
        <p14:creationId xmlns:p14="http://schemas.microsoft.com/office/powerpoint/2010/main" val="42218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A371D8-EDA1-4642-8849-56B395189E84}"/>
              </a:ext>
            </a:extLst>
          </p:cNvPr>
          <p:cNvSpPr/>
          <p:nvPr/>
        </p:nvSpPr>
        <p:spPr>
          <a:xfrm>
            <a:off x="756062" y="783772"/>
            <a:ext cx="10604665" cy="5842660"/>
          </a:xfrm>
          <a:prstGeom prst="roundRect">
            <a:avLst>
              <a:gd name="adj" fmla="val 2846"/>
            </a:avLst>
          </a:prstGeom>
          <a:solidFill>
            <a:schemeClr val="tx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E229B-BD02-4D59-AEB8-8D646958622E}"/>
              </a:ext>
            </a:extLst>
          </p:cNvPr>
          <p:cNvSpPr/>
          <p:nvPr/>
        </p:nvSpPr>
        <p:spPr>
          <a:xfrm>
            <a:off x="756061" y="1320020"/>
            <a:ext cx="10604665" cy="5569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7B1F1-AE53-498F-A233-64A0128E9D2D}"/>
              </a:ext>
            </a:extLst>
          </p:cNvPr>
          <p:cNvSpPr/>
          <p:nvPr/>
        </p:nvSpPr>
        <p:spPr>
          <a:xfrm>
            <a:off x="831273" y="991591"/>
            <a:ext cx="3325091" cy="593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Thao </a:t>
            </a:r>
            <a:r>
              <a:rPr lang="en-US" dirty="0" err="1">
                <a:solidFill>
                  <a:schemeClr val="bg1"/>
                </a:solidFill>
              </a:rPr>
              <a:t>tác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tưởng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65BD2D3-B35C-453F-8EBE-77B2475C7215}"/>
              </a:ext>
            </a:extLst>
          </p:cNvPr>
          <p:cNvSpPr/>
          <p:nvPr/>
        </p:nvSpPr>
        <p:spPr>
          <a:xfrm>
            <a:off x="1187532" y="2394361"/>
            <a:ext cx="1306285" cy="1488870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F03C82F-6F64-4B36-885A-D9B38294E52A}"/>
              </a:ext>
            </a:extLst>
          </p:cNvPr>
          <p:cNvSpPr/>
          <p:nvPr/>
        </p:nvSpPr>
        <p:spPr>
          <a:xfrm>
            <a:off x="2911647" y="2137553"/>
            <a:ext cx="1306285" cy="1291447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602E5F61-0CDF-406F-A3FB-56014060A492}"/>
              </a:ext>
            </a:extLst>
          </p:cNvPr>
          <p:cNvSpPr/>
          <p:nvPr/>
        </p:nvSpPr>
        <p:spPr>
          <a:xfrm>
            <a:off x="2848101" y="3654816"/>
            <a:ext cx="1290449" cy="945574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92066696-9608-4956-ACA8-4676087A5948}"/>
              </a:ext>
            </a:extLst>
          </p:cNvPr>
          <p:cNvSpPr/>
          <p:nvPr/>
        </p:nvSpPr>
        <p:spPr>
          <a:xfrm>
            <a:off x="1840674" y="4826207"/>
            <a:ext cx="2208812" cy="1196440"/>
          </a:xfrm>
          <a:prstGeom prst="doubleWav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3A2A1-F936-44E5-8620-4463850B2900}"/>
              </a:ext>
            </a:extLst>
          </p:cNvPr>
          <p:cNvSpPr/>
          <p:nvPr/>
        </p:nvSpPr>
        <p:spPr>
          <a:xfrm>
            <a:off x="831273" y="2208810"/>
            <a:ext cx="71247" cy="3657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1A59B03-6275-4342-BC4F-55AD9D1DDC61}"/>
              </a:ext>
            </a:extLst>
          </p:cNvPr>
          <p:cNvSpPr/>
          <p:nvPr/>
        </p:nvSpPr>
        <p:spPr>
          <a:xfrm>
            <a:off x="4846915" y="3503220"/>
            <a:ext cx="1472540" cy="760021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0C7EF3-1102-4856-9322-F44C20551ADA}"/>
              </a:ext>
            </a:extLst>
          </p:cNvPr>
          <p:cNvGrpSpPr/>
          <p:nvPr/>
        </p:nvGrpSpPr>
        <p:grpSpPr>
          <a:xfrm>
            <a:off x="7596250" y="1497796"/>
            <a:ext cx="3280684" cy="4840486"/>
            <a:chOff x="7596250" y="1497796"/>
            <a:chExt cx="3280684" cy="4840486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2DC6055-A656-48B5-8C84-78050289EB56}"/>
                </a:ext>
              </a:extLst>
            </p:cNvPr>
            <p:cNvSpPr/>
            <p:nvPr/>
          </p:nvSpPr>
          <p:spPr>
            <a:xfrm>
              <a:off x="7596250" y="5743405"/>
              <a:ext cx="2168810" cy="594877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2201D56E-660A-4699-8440-F9E144DD4DC2}"/>
                </a:ext>
              </a:extLst>
            </p:cNvPr>
            <p:cNvSpPr/>
            <p:nvPr/>
          </p:nvSpPr>
          <p:spPr>
            <a:xfrm rot="10800000">
              <a:off x="8482555" y="5284584"/>
              <a:ext cx="428300" cy="731778"/>
            </a:xfrm>
            <a:prstGeom prst="flowChartManualOperati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D9807-3FF5-4EBE-86EA-FA3369066364}"/>
                </a:ext>
              </a:extLst>
            </p:cNvPr>
            <p:cNvSpPr/>
            <p:nvPr/>
          </p:nvSpPr>
          <p:spPr>
            <a:xfrm>
              <a:off x="8665029" y="1640527"/>
              <a:ext cx="69960" cy="36575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A0437C6-FF1D-4095-A25D-21D3259128AF}"/>
                </a:ext>
              </a:extLst>
            </p:cNvPr>
            <p:cNvSpPr/>
            <p:nvPr/>
          </p:nvSpPr>
          <p:spPr>
            <a:xfrm>
              <a:off x="8638853" y="1497796"/>
              <a:ext cx="123602" cy="12415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Double Wave 16">
              <a:extLst>
                <a:ext uri="{FF2B5EF4-FFF2-40B4-BE49-F238E27FC236}">
                  <a16:creationId xmlns:a16="http://schemas.microsoft.com/office/drawing/2014/main" id="{41EBFA2C-3D45-4CEB-99D3-6AD66579B01F}"/>
                </a:ext>
              </a:extLst>
            </p:cNvPr>
            <p:cNvSpPr/>
            <p:nvPr/>
          </p:nvSpPr>
          <p:spPr>
            <a:xfrm>
              <a:off x="8708121" y="1604844"/>
              <a:ext cx="2168813" cy="1196440"/>
            </a:xfrm>
            <a:prstGeom prst="doubleWav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285BE8B8-7DA9-4A42-A893-94EBBC91679C}"/>
                </a:ext>
              </a:extLst>
            </p:cNvPr>
            <p:cNvSpPr/>
            <p:nvPr/>
          </p:nvSpPr>
          <p:spPr>
            <a:xfrm>
              <a:off x="9474528" y="1842920"/>
              <a:ext cx="696688" cy="731779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7947137-76FF-4150-8D59-2134A4BA50B3}"/>
              </a:ext>
            </a:extLst>
          </p:cNvPr>
          <p:cNvSpPr/>
          <p:nvPr/>
        </p:nvSpPr>
        <p:spPr>
          <a:xfrm>
            <a:off x="2911646" y="2137552"/>
            <a:ext cx="1306285" cy="1291447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43171 L 0.11133 0.15115 C 0.1345 0.08796 0.1694 0.05393 0.20599 0.05393 C 0.24752 0.05393 0.28086 0.08796 0.30403 0.15115 L 0.41549 0.43171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1719 -1.85185E-6 C 0.31445 -1.85185E-6 0.43437 0.06482 0.43437 0.11759 L 0.43437 0.2351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8866 L 0.1724 -0.20093 C 0.20821 -0.22616 0.26211 -0.23959 0.31875 -0.23959 C 0.38295 -0.23959 0.43464 -0.22616 0.47045 -0.20093 L 0.6431 -0.08866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8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59 -0.18218 L 0.10273 -0.01435 C 0.12643 0.02338 0.16224 0.04398 0.19974 0.04398 C 0.24232 0.04398 0.27656 0.02338 0.30026 -0.01435 L 0.41471 -0.18218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5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41 -0.71852 L 0.43841 -0.71852 C 0.4944 -0.71852 0.56341 -0.64953 0.56341 -0.59352 L 0.56341 -0.46852 " pathEditMode="relative" rAng="0" ptsTypes="AA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65755 -0.1460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78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22" grpId="0" animBg="1"/>
      <p:bldP spid="22" grpId="1" animBg="1"/>
      <p:bldP spid="22" grpId="2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42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01</dc:creator>
  <cp:lastModifiedBy>Hoc Vien 01</cp:lastModifiedBy>
  <cp:revision>1</cp:revision>
  <dcterms:created xsi:type="dcterms:W3CDTF">2023-10-29T06:59:46Z</dcterms:created>
  <dcterms:modified xsi:type="dcterms:W3CDTF">2023-10-29T08:18:41Z</dcterms:modified>
</cp:coreProperties>
</file>