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6B03-F468-4A69-9919-02E282B5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D1A68-4D36-457F-87A3-3FC9CE79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7BD7C-C72F-4949-8603-BB8E1008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D297-3E8A-4799-B32F-F18BC5ED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B7E6-F30A-4E5E-A128-AC0D03BD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7C12-0961-4001-966F-00F2A494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19B4A-B0D8-43E9-95B2-D5B2EB57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85B7-FA04-4F67-A520-D12BC83A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376E-62E2-4FE4-A838-38C07C8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39A8-F608-4D73-BF7A-A4D2EF8F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6800F-C1C3-4421-8BC7-5153943B7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77F07-2B1C-4B5B-A6E1-78FED5839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DFCC8-22E8-4152-B93C-6C8E8E64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DCFD-3661-4E71-979C-00B31F19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88C1-D7ED-4F45-81ED-62279B5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1C9E-D8DD-4536-B6A6-BCB1D63B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F0EA-E130-406F-B38D-91145702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4E74-3948-46BA-89B6-DB07E760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941E-8B78-49C0-AB07-EF81759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1E6B-8A36-46F5-BA27-EEC10E54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CF8C-E304-4F60-BE12-BAC2AC5A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3399-974C-4D3B-8C06-B1EA8B728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15FC-01C1-45EB-8E0F-643507B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1084-2345-4365-B013-7D8D4C7D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ACD6-6511-4EB5-9801-5031561A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C451-0F65-4787-9960-D9494B01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1EE1-BA9F-486F-A572-5585579EC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B239B-724F-4D68-B12C-239BFFFE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E6F3C-0388-4795-8FA0-8039905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665A-B101-405B-9719-F402CE49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B777-579B-4F92-9EE4-81C171DB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633A-71C7-43B9-8EB8-D05CCBAA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768E-A741-446E-BF90-B0D2BE28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4273-CD1E-4355-A129-81A69E338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25BF1-C84A-421A-BFEB-3D54245D3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2E39-E6C8-4535-B781-982677E9E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AAB6D-AD8F-4503-9E89-89E6D32C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75152-1EE6-4245-8245-E523F0E0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B94AB-1425-40B7-B626-55982417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E3CB-27D7-4DA2-8226-A320E866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E5665-AB1A-4E43-83FB-1A7B9474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D4DD5-1336-4B6A-A7E4-8E107E38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4C92-1C77-427E-BFE7-2E87D28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16AB9-4604-4C24-86FA-FEBA5A89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E8C0A-A740-4E9C-810C-35BF60C5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27F87-1F58-4784-8893-D9AF932A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C19C-2FAF-4CFE-BA14-50054FDE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93A2-94D0-48A1-A614-338153BD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CB2C-CBE1-43C3-B507-AD73A7E70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1DE8-9D48-4400-BFE8-BE452524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C901-E7D7-40D5-8B81-2CC4577A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31AA-A4E0-4F9F-8DA6-E535CAF7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6316-C218-4768-AAFC-F4393766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96C83-9DC0-4AE1-9513-3044B92A3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C8D13-EC06-4D71-A096-1F6C6DFE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94A83-4A72-4B9A-B28C-2B962701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A7F1-CDBA-4FA0-9B07-18698100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41DA8-517C-43AF-9BD5-2632A2DD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6028E-C616-4755-A9EB-7E498E4D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40C32-3B17-4AD0-8B09-07512BD5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89E4C-39AD-4192-9372-4DC2F88CD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DEB8-D7F6-485D-95AC-99455DA99DA5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8E54-857C-43F1-9FDF-68375B7B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B235-0CAD-4095-B1D5-67AC0E71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2935-542F-4944-99C3-DEC5F6EC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48940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48940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503C-77A0-4C05-A90B-4881DD6A0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B61A-D510-4E5E-B22D-DC32F9506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FDA65-C081-4C27-9363-FDC21DF20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72" y="-69273"/>
            <a:ext cx="1219200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398D6B-8CD6-4BD4-9728-A2E717D6BF08}"/>
              </a:ext>
            </a:extLst>
          </p:cNvPr>
          <p:cNvSpPr/>
          <p:nvPr/>
        </p:nvSpPr>
        <p:spPr>
          <a:xfrm>
            <a:off x="877455" y="1357745"/>
            <a:ext cx="10474035" cy="4987637"/>
          </a:xfrm>
          <a:prstGeom prst="roundRect">
            <a:avLst>
              <a:gd name="adj" fmla="val 7408"/>
            </a:avLst>
          </a:prstGeom>
          <a:solidFill>
            <a:schemeClr val="bg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25AC7E32-C861-4708-B1C4-9EBBF40F4173}"/>
              </a:ext>
            </a:extLst>
          </p:cNvPr>
          <p:cNvSpPr/>
          <p:nvPr/>
        </p:nvSpPr>
        <p:spPr>
          <a:xfrm>
            <a:off x="2493818" y="2613890"/>
            <a:ext cx="7204364" cy="2475345"/>
          </a:xfrm>
          <a:prstGeom prst="beve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002060"/>
                </a:solidFill>
              </a:rPr>
              <a:t>Tạo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thao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002060"/>
                </a:solidFill>
              </a:rPr>
              <a:t>Làm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việc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Vẽ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trước</a:t>
            </a:r>
            <a:r>
              <a:rPr lang="en-US" b="1" dirty="0">
                <a:solidFill>
                  <a:srgbClr val="002060"/>
                </a:solidFill>
              </a:rPr>
              <a:t> ( AutoShapes 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002060"/>
                </a:solidFill>
              </a:rPr>
              <a:t>Làm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việc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Hình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ảnh</a:t>
            </a:r>
            <a:r>
              <a:rPr lang="en-US" b="1" dirty="0">
                <a:solidFill>
                  <a:srgbClr val="002060"/>
                </a:solidFill>
              </a:rPr>
              <a:t> ( Picture 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002060"/>
                </a:solidFill>
              </a:rPr>
              <a:t>Làm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việc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r>
              <a:rPr lang="en-US" b="1" dirty="0">
                <a:solidFill>
                  <a:srgbClr val="002060"/>
                </a:solidFill>
              </a:rPr>
              <a:t> Clip 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CACE4-7E2D-4512-896A-A741599597AF}"/>
              </a:ext>
            </a:extLst>
          </p:cNvPr>
          <p:cNvSpPr txBox="1"/>
          <p:nvPr/>
        </p:nvSpPr>
        <p:spPr>
          <a:xfrm>
            <a:off x="3767282" y="431584"/>
            <a:ext cx="465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Làm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việc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với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các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đối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tượng</a:t>
            </a:r>
            <a:endParaRPr lang="en-US" sz="3200" i="1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0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5D9-AE16-41C3-B216-B2D227C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0FA82-36DF-4C2A-91CE-89B800B6D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C9ACED-0C8E-40BB-B09E-F53CE7F56AEB}"/>
              </a:ext>
            </a:extLst>
          </p:cNvPr>
          <p:cNvSpPr/>
          <p:nvPr/>
        </p:nvSpPr>
        <p:spPr>
          <a:xfrm>
            <a:off x="1607127" y="1560945"/>
            <a:ext cx="8922328" cy="4267200"/>
          </a:xfrm>
          <a:prstGeom prst="roundRect">
            <a:avLst>
              <a:gd name="adj" fmla="val 5628"/>
            </a:avLst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78350-67C3-4D6A-BAB6-DC3729FC7BF2}"/>
              </a:ext>
            </a:extLst>
          </p:cNvPr>
          <p:cNvSpPr/>
          <p:nvPr/>
        </p:nvSpPr>
        <p:spPr>
          <a:xfrm>
            <a:off x="1727199" y="1773382"/>
            <a:ext cx="8709891" cy="378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00712-29B5-46F6-BA7F-CDE54BDB9472}"/>
              </a:ext>
            </a:extLst>
          </p:cNvPr>
          <p:cNvSpPr txBox="1"/>
          <p:nvPr/>
        </p:nvSpPr>
        <p:spPr>
          <a:xfrm>
            <a:off x="1911928" y="2058843"/>
            <a:ext cx="269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Thao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endParaRPr lang="en-US" sz="1400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288FF34-7B33-4348-9374-F184F817BF31}"/>
              </a:ext>
            </a:extLst>
          </p:cNvPr>
          <p:cNvSpPr/>
          <p:nvPr/>
        </p:nvSpPr>
        <p:spPr>
          <a:xfrm>
            <a:off x="1911928" y="2722419"/>
            <a:ext cx="1246908" cy="1147618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0E545C1-36B7-4F1A-9C03-999AB25C9088}"/>
              </a:ext>
            </a:extLst>
          </p:cNvPr>
          <p:cNvSpPr/>
          <p:nvPr/>
        </p:nvSpPr>
        <p:spPr>
          <a:xfrm>
            <a:off x="3084946" y="2412730"/>
            <a:ext cx="858982" cy="833582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6075ACB3-02E4-411F-9955-F9BCF217636E}"/>
              </a:ext>
            </a:extLst>
          </p:cNvPr>
          <p:cNvSpPr/>
          <p:nvPr/>
        </p:nvSpPr>
        <p:spPr>
          <a:xfrm>
            <a:off x="3020291" y="3429000"/>
            <a:ext cx="1089891" cy="921616"/>
          </a:xfrm>
          <a:prstGeom prst="flowChartManualOperat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61F87799-1E59-4F92-B445-129BE67CEBE0}"/>
              </a:ext>
            </a:extLst>
          </p:cNvPr>
          <p:cNvSpPr/>
          <p:nvPr/>
        </p:nvSpPr>
        <p:spPr>
          <a:xfrm>
            <a:off x="2133600" y="4453225"/>
            <a:ext cx="1810328" cy="921616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4C678205-4696-45E9-A59C-F23F0EF958DC}"/>
              </a:ext>
            </a:extLst>
          </p:cNvPr>
          <p:cNvSpPr/>
          <p:nvPr/>
        </p:nvSpPr>
        <p:spPr>
          <a:xfrm>
            <a:off x="5200073" y="3759491"/>
            <a:ext cx="886691" cy="544944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06</dc:creator>
  <cp:lastModifiedBy>Hoc Vien 06</cp:lastModifiedBy>
  <cp:revision>1</cp:revision>
  <dcterms:created xsi:type="dcterms:W3CDTF">2023-10-29T08:25:30Z</dcterms:created>
  <dcterms:modified xsi:type="dcterms:W3CDTF">2023-10-29T09:03:47Z</dcterms:modified>
</cp:coreProperties>
</file>