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F12-54AF-4F33-B065-4A618297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0D59-9E6E-489B-AC25-F40ABE1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15D6-211F-43EB-AD57-8FE8FBE6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B718-961E-458D-A968-7101B32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EB88-2B18-4D52-9F53-CE16249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99D9-E053-418D-819F-02E7408C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3FDA3-0CD3-415C-821E-B838EE2D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78C6-FA69-4A5B-99CB-7A92CBEE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1DD0-5892-4E41-B996-CF2D5C73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1BF7-8DB1-49F5-9837-3B538EFB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39826-C5F4-4CBE-A9B4-1D445C93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DCC7D-481D-47F0-BE68-56C04822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E87D-B8E9-4CDE-8A97-16E610E3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62BC-2E68-40EF-A85D-F4194E90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1FD7-B525-4995-8EBE-782C8ADB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4D91-AF72-43B2-B068-340CB62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E3D9-F634-409B-B485-4408C18B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AB9C-2E69-4EE1-82D5-841B82A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EA38-F311-417C-AC3C-795E38F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F98A-EAA7-49F0-883A-A0E84252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E59B-FE50-4578-AF67-27632FF8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DC1D-5B60-482A-82F7-45EF40E1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03B0-99EE-466E-A926-44A14C67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3F5F-1846-4884-AC3A-85EC8CFC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86B0-544B-4B4F-B08E-AEB94332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FC50-E55F-4342-A30F-2803E19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DAA-487D-44F9-84D8-A1309D7F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6986-8AB9-4EE3-B17D-CF209E88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E1BF-AA37-49F0-B483-91231CFE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D9586-3835-4391-8994-78F37B7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CC9E-DF15-4723-A25A-C491C47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CC-CE18-4AEA-8547-530B63F1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B81C-02A5-499C-A390-52B46E2C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5F16D-1188-4B83-902B-3A83A47EB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68F6F-B0B6-4BA8-8E6D-D1413FD0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93099-B2CB-4F68-BF31-3748AE540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DD730-FB40-467E-9378-04420A10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EE622-492E-469A-87DE-37BFBE47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2CD8E-52D8-4872-8FAE-A662A47E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90A1-CBBC-40DF-96DA-B624947D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E6108-C5F9-479F-A0C0-E3893650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4E1BB-A8B7-45D1-B6DF-82CAF3BB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40DE7-6419-42A1-BD6E-D85E582C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90207-D81E-4BE7-B730-52922B23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13B59-8324-4827-9757-AD641052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44234-B58D-479E-B0E8-E7F44C91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D350-0982-45E9-A229-69374D26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A684-69AE-4C63-B628-343FE8FA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5C479-9D1C-4855-8FE5-9F9B3540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B424-7AFB-4E27-AFDE-58A904ED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8F75-E48D-4D05-9E96-98A2C056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E5C3-A96C-40D7-A7EB-8A8A0C5D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A6D8-A94D-4896-A8C2-AE77340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A85BA-C09D-4340-92DB-0580EF310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4EE3-C580-4F7D-93B0-905539C2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161E-BE19-4657-B761-99842EF5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D731-6D5C-481D-9245-22B5FFAB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8070D-BF75-4D1B-B782-B476C4B4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A34B3-38D1-44E9-8515-1346874C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52D1-5814-46EE-87C3-03EEABCF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8AC9-470B-45E7-A70B-769D81539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7F4F-6AF0-44A3-AAED-74B8AF07180E}" type="datetimeFigureOut">
              <a:rPr lang="en-US" smtClean="0"/>
              <a:t>29/10/2023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B6AE-BAD3-4E87-B586-35A536101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2D56-A74C-41AD-B4A0-B636C4470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F700-34AA-468F-A95D-5249DE14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7/01/chuc-mung-nam-moi-inh-dau-2017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h%E1%BA%A3o_lu%E1%BA%ADn_Th%C3%A0nh_vi%C3%AAn:Mx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4E77885-6DE9-4B1B-84BC-AA1C02135F27}"/>
              </a:ext>
            </a:extLst>
          </p:cNvPr>
          <p:cNvSpPr/>
          <p:nvPr/>
        </p:nvSpPr>
        <p:spPr>
          <a:xfrm>
            <a:off x="2761673" y="3232727"/>
            <a:ext cx="2392218" cy="2223655"/>
          </a:xfrm>
          <a:prstGeom prst="star5">
            <a:avLst>
              <a:gd name="adj" fmla="val 35629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FE1BC-82E8-4BA4-B105-8F70B9441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291" y="1122363"/>
            <a:ext cx="7998692" cy="1371455"/>
          </a:xfrm>
          <a:ln>
            <a:noFill/>
          </a:ln>
          <a:effectLst>
            <a:glow rad="127000">
              <a:schemeClr val="bg1"/>
            </a:glow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inhthuan" pitchFamily="2" charset="0"/>
              </a:rPr>
              <a:t>TẾT VUI 2012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5D240-4680-4E27-8FA4-4D9845513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291" y="2974108"/>
            <a:ext cx="7998692" cy="3158837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Pháo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nổ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Bánh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chưng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bánh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giầy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Lì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xì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đầu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năm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Chúc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xuân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người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than,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bạn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bè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3C6D6-7FFC-4820-BC7D-EE918829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110" y="3045427"/>
            <a:ext cx="2392218" cy="30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B7199-79B3-4D55-9879-F724CE1F6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3667" y="1801091"/>
            <a:ext cx="1905266" cy="172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51A68-9C24-44DE-A140-3A441573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381" y="281998"/>
            <a:ext cx="5597237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TẾT VUI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437E-B5E0-4721-8D2A-AC41739A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380" y="1801091"/>
            <a:ext cx="5577840" cy="2286000"/>
          </a:xfrm>
        </p:spPr>
        <p:txBody>
          <a:bodyPr>
            <a:normAutofit/>
          </a:bodyPr>
          <a:lstStyle/>
          <a:p>
            <a:pPr marL="457200" lvl="1" indent="-640080">
              <a:spcBef>
                <a:spcPts val="0"/>
              </a:spcBef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Táo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quân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chầu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trời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-640080">
              <a:spcBef>
                <a:spcPts val="0"/>
              </a:spcBef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Hái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lộc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đầu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xuân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-64008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xăm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cho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cả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năm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7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Binhthuan</vt:lpstr>
      <vt:lpstr>Calibri</vt:lpstr>
      <vt:lpstr>Calibri Light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06</dc:creator>
  <cp:lastModifiedBy>Hoc Vien 06</cp:lastModifiedBy>
  <cp:revision>1</cp:revision>
  <dcterms:created xsi:type="dcterms:W3CDTF">2023-10-29T07:41:37Z</dcterms:created>
  <dcterms:modified xsi:type="dcterms:W3CDTF">2023-10-29T08:25:10Z</dcterms:modified>
</cp:coreProperties>
</file>