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09E01E8-CB71-496D-A270-797521790B7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775E66-20C2-453F-8249-436009763DA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3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01E8-CB71-496D-A270-797521790B7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5E66-20C2-453F-8249-436009763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8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01E8-CB71-496D-A270-797521790B7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5E66-20C2-453F-8249-436009763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01E8-CB71-496D-A270-797521790B7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5E66-20C2-453F-8249-436009763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4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01E8-CB71-496D-A270-797521790B7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5E66-20C2-453F-8249-436009763DA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09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01E8-CB71-496D-A270-797521790B7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5E66-20C2-453F-8249-436009763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3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01E8-CB71-496D-A270-797521790B7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5E66-20C2-453F-8249-436009763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01E8-CB71-496D-A270-797521790B7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5E66-20C2-453F-8249-436009763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8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01E8-CB71-496D-A270-797521790B7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5E66-20C2-453F-8249-436009763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3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01E8-CB71-496D-A270-797521790B7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5E66-20C2-453F-8249-436009763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5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01E8-CB71-496D-A270-797521790B7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5E66-20C2-453F-8249-436009763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8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09E01E8-CB71-496D-A270-797521790B7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7775E66-20C2-453F-8249-436009763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6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AD1760-C9C5-44A7-837E-E968D014FB93}"/>
              </a:ext>
            </a:extLst>
          </p:cNvPr>
          <p:cNvSpPr/>
          <p:nvPr/>
        </p:nvSpPr>
        <p:spPr>
          <a:xfrm>
            <a:off x="490728" y="1147592"/>
            <a:ext cx="11210544" cy="5353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Beveled 5">
            <a:extLst>
              <a:ext uri="{FF2B5EF4-FFF2-40B4-BE49-F238E27FC236}">
                <a16:creationId xmlns:a16="http://schemas.microsoft.com/office/drawing/2014/main" id="{9789CB92-4383-4D58-9B8D-4F3B13C1E759}"/>
              </a:ext>
            </a:extLst>
          </p:cNvPr>
          <p:cNvSpPr/>
          <p:nvPr/>
        </p:nvSpPr>
        <p:spPr>
          <a:xfrm>
            <a:off x="886714" y="2448316"/>
            <a:ext cx="9958070" cy="3751316"/>
          </a:xfrm>
          <a:prstGeom prst="bevel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D3D23-B377-41FD-A02A-60A4905C4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556" y="-637804"/>
            <a:ext cx="9232392" cy="1751096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accent2"/>
                </a:solidFill>
              </a:rPr>
              <a:t>LÀM VIỆT VỚI CÁC ĐỐI TƯỢNG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37EE9-9DD9-4C38-AF83-F3A74357C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7088" y="3096125"/>
            <a:ext cx="8767860" cy="2280547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00FF"/>
                </a:solidFill>
              </a:rPr>
              <a:t>1. </a:t>
            </a:r>
            <a:r>
              <a:rPr lang="en-US" sz="2800" b="1" dirty="0" err="1">
                <a:solidFill>
                  <a:srgbClr val="0000FF"/>
                </a:solidFill>
              </a:rPr>
              <a:t>tạo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b="1" dirty="0" err="1">
                <a:solidFill>
                  <a:srgbClr val="0000FF"/>
                </a:solidFill>
              </a:rPr>
              <a:t>các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b="1" dirty="0" err="1">
                <a:solidFill>
                  <a:srgbClr val="0000FF"/>
                </a:solidFill>
              </a:rPr>
              <a:t>đối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b="1" dirty="0" err="1">
                <a:solidFill>
                  <a:srgbClr val="0000FF"/>
                </a:solidFill>
              </a:rPr>
              <a:t>tượng</a:t>
            </a:r>
            <a:r>
              <a:rPr lang="en-US" sz="2800" b="1" dirty="0">
                <a:solidFill>
                  <a:srgbClr val="0000FF"/>
                </a:solidFill>
              </a:rPr>
              <a:t>, </a:t>
            </a:r>
            <a:r>
              <a:rPr lang="en-US" sz="2800" b="1" dirty="0" err="1">
                <a:solidFill>
                  <a:srgbClr val="0000FF"/>
                </a:solidFill>
              </a:rPr>
              <a:t>thao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b="1" dirty="0" err="1">
                <a:solidFill>
                  <a:srgbClr val="0000FF"/>
                </a:solidFill>
              </a:rPr>
              <a:t>tác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b="1" dirty="0" err="1">
                <a:solidFill>
                  <a:srgbClr val="0000FF"/>
                </a:solidFill>
              </a:rPr>
              <a:t>với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b="1" dirty="0" err="1">
                <a:solidFill>
                  <a:srgbClr val="0000FF"/>
                </a:solidFill>
              </a:rPr>
              <a:t>đối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b="1" dirty="0" err="1">
                <a:solidFill>
                  <a:srgbClr val="0000FF"/>
                </a:solidFill>
              </a:rPr>
              <a:t>tượng</a:t>
            </a:r>
            <a:endParaRPr lang="en-US" sz="2800" b="1" dirty="0">
              <a:solidFill>
                <a:srgbClr val="0000FF"/>
              </a:solidFill>
            </a:endParaRPr>
          </a:p>
          <a:p>
            <a:pPr algn="l"/>
            <a:r>
              <a:rPr lang="en-US" sz="2800" b="1" dirty="0">
                <a:solidFill>
                  <a:srgbClr val="0000FF"/>
                </a:solidFill>
              </a:rPr>
              <a:t>2. </a:t>
            </a:r>
            <a:r>
              <a:rPr lang="en-US" sz="2800" b="1" dirty="0" err="1">
                <a:solidFill>
                  <a:srgbClr val="0000FF"/>
                </a:solidFill>
              </a:rPr>
              <a:t>làm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b="1" dirty="0" err="1">
                <a:solidFill>
                  <a:srgbClr val="0000FF"/>
                </a:solidFill>
              </a:rPr>
              <a:t>việt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b="1" dirty="0" err="1">
                <a:solidFill>
                  <a:srgbClr val="0000FF"/>
                </a:solidFill>
              </a:rPr>
              <a:t>với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b="1" dirty="0" err="1">
                <a:solidFill>
                  <a:srgbClr val="0000FF"/>
                </a:solidFill>
              </a:rPr>
              <a:t>đối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b="1" dirty="0" err="1">
                <a:solidFill>
                  <a:srgbClr val="0000FF"/>
                </a:solidFill>
              </a:rPr>
              <a:t>tương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b="1" dirty="0" err="1">
                <a:solidFill>
                  <a:srgbClr val="0000FF"/>
                </a:solidFill>
              </a:rPr>
              <a:t>vẻ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b="1" dirty="0" err="1">
                <a:solidFill>
                  <a:srgbClr val="0000FF"/>
                </a:solidFill>
              </a:rPr>
              <a:t>rước</a:t>
            </a:r>
            <a:r>
              <a:rPr lang="en-US" sz="2800" b="1" dirty="0">
                <a:solidFill>
                  <a:srgbClr val="0000FF"/>
                </a:solidFill>
              </a:rPr>
              <a:t> ( </a:t>
            </a:r>
            <a:r>
              <a:rPr lang="en-US" sz="2800" b="1" dirty="0" err="1">
                <a:solidFill>
                  <a:srgbClr val="0000FF"/>
                </a:solidFill>
              </a:rPr>
              <a:t>Autoshapes</a:t>
            </a:r>
            <a:r>
              <a:rPr lang="en-US" sz="2800" b="1" dirty="0">
                <a:solidFill>
                  <a:srgbClr val="0000FF"/>
                </a:solidFill>
              </a:rPr>
              <a:t>)</a:t>
            </a:r>
          </a:p>
          <a:p>
            <a:pPr algn="l"/>
            <a:r>
              <a:rPr lang="en-US" sz="2800" b="1" dirty="0">
                <a:solidFill>
                  <a:srgbClr val="0000FF"/>
                </a:solidFill>
              </a:rPr>
              <a:t>3. </a:t>
            </a:r>
            <a:r>
              <a:rPr lang="en-US" sz="2800" b="1" dirty="0" err="1">
                <a:solidFill>
                  <a:srgbClr val="0000FF"/>
                </a:solidFill>
              </a:rPr>
              <a:t>Làm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b="1" dirty="0" err="1">
                <a:solidFill>
                  <a:srgbClr val="0000FF"/>
                </a:solidFill>
              </a:rPr>
              <a:t>việc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b="1" dirty="0" err="1">
                <a:solidFill>
                  <a:srgbClr val="0000FF"/>
                </a:solidFill>
              </a:rPr>
              <a:t>với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b="1" dirty="0" err="1">
                <a:solidFill>
                  <a:srgbClr val="0000FF"/>
                </a:solidFill>
              </a:rPr>
              <a:t>đối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b="1" dirty="0" err="1">
                <a:solidFill>
                  <a:srgbClr val="0000FF"/>
                </a:solidFill>
              </a:rPr>
              <a:t>tượng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b="1" dirty="0" err="1">
                <a:solidFill>
                  <a:srgbClr val="0000FF"/>
                </a:solidFill>
              </a:rPr>
              <a:t>Hình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b="1" dirty="0" err="1">
                <a:solidFill>
                  <a:srgbClr val="0000FF"/>
                </a:solidFill>
              </a:rPr>
              <a:t>ảnh</a:t>
            </a:r>
            <a:r>
              <a:rPr lang="en-US" sz="2800" b="1" dirty="0">
                <a:solidFill>
                  <a:srgbClr val="0000FF"/>
                </a:solidFill>
              </a:rPr>
              <a:t> (</a:t>
            </a:r>
            <a:r>
              <a:rPr lang="en-US" sz="2800" b="1" dirty="0" err="1">
                <a:solidFill>
                  <a:srgbClr val="0000FF"/>
                </a:solidFill>
              </a:rPr>
              <a:t>Pictre</a:t>
            </a:r>
            <a:r>
              <a:rPr lang="en-US" sz="2800" b="1" dirty="0">
                <a:solidFill>
                  <a:srgbClr val="0000FF"/>
                </a:solidFill>
              </a:rPr>
              <a:t>)</a:t>
            </a:r>
          </a:p>
          <a:p>
            <a:pPr algn="l"/>
            <a:r>
              <a:rPr lang="en-US" sz="2800" b="1" dirty="0">
                <a:solidFill>
                  <a:srgbClr val="0000FF"/>
                </a:solidFill>
              </a:rPr>
              <a:t>4. </a:t>
            </a:r>
            <a:r>
              <a:rPr lang="en-US" sz="2800" b="1" dirty="0" err="1">
                <a:solidFill>
                  <a:srgbClr val="0000FF"/>
                </a:solidFill>
              </a:rPr>
              <a:t>Làm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b="1" dirty="0" err="1">
                <a:solidFill>
                  <a:srgbClr val="0000FF"/>
                </a:solidFill>
              </a:rPr>
              <a:t>việc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b="1" dirty="0" err="1">
                <a:solidFill>
                  <a:srgbClr val="0000FF"/>
                </a:solidFill>
              </a:rPr>
              <a:t>với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b="1" dirty="0" err="1">
                <a:solidFill>
                  <a:srgbClr val="0000FF"/>
                </a:solidFill>
              </a:rPr>
              <a:t>các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b="1" dirty="0" err="1">
                <a:solidFill>
                  <a:srgbClr val="0000FF"/>
                </a:solidFill>
              </a:rPr>
              <a:t>đối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b="1" dirty="0" err="1">
                <a:solidFill>
                  <a:srgbClr val="0000FF"/>
                </a:solidFill>
              </a:rPr>
              <a:t>tượng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b="1" dirty="0" err="1">
                <a:solidFill>
                  <a:srgbClr val="0000FF"/>
                </a:solidFill>
              </a:rPr>
              <a:t>Cilp</a:t>
            </a:r>
            <a:r>
              <a:rPr lang="en-US" sz="2800" b="1" dirty="0">
                <a:solidFill>
                  <a:srgbClr val="0000FF"/>
                </a:solidFill>
              </a:rPr>
              <a:t> Art.</a:t>
            </a:r>
          </a:p>
        </p:txBody>
      </p:sp>
    </p:spTree>
    <p:extLst>
      <p:ext uri="{BB962C8B-B14F-4D97-AF65-F5344CB8AC3E}">
        <p14:creationId xmlns:p14="http://schemas.microsoft.com/office/powerpoint/2010/main" val="1629403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Tm="3000">
        <p15:prstTrans prst="wind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0E37DC-9BF7-43B9-AF75-AB2C9899448F}"/>
              </a:ext>
            </a:extLst>
          </p:cNvPr>
          <p:cNvSpPr/>
          <p:nvPr/>
        </p:nvSpPr>
        <p:spPr>
          <a:xfrm>
            <a:off x="431436" y="1707613"/>
            <a:ext cx="10832338" cy="47869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CDAAC37-E64E-47C3-B5B4-38AA822A73EE}"/>
              </a:ext>
            </a:extLst>
          </p:cNvPr>
          <p:cNvSpPr/>
          <p:nvPr/>
        </p:nvSpPr>
        <p:spPr>
          <a:xfrm>
            <a:off x="7374092" y="5906028"/>
            <a:ext cx="2526838" cy="46347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D9A75-F817-4ABD-B3A8-D1C95AF4AF5D}"/>
              </a:ext>
            </a:extLst>
          </p:cNvPr>
          <p:cNvSpPr/>
          <p:nvPr/>
        </p:nvSpPr>
        <p:spPr>
          <a:xfrm>
            <a:off x="3131930" y="363483"/>
            <a:ext cx="6559076" cy="886178"/>
          </a:xfrm>
          <a:prstGeom prst="rect">
            <a:avLst/>
          </a:prstGeo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A2579-DB03-4688-BFFF-88FF27CC1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146" y="1880835"/>
            <a:ext cx="8767860" cy="1388165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/>
                </a:solidFill>
              </a:rPr>
              <a:t>Thao </a:t>
            </a:r>
            <a:r>
              <a:rPr lang="en-US" sz="3600" b="1" dirty="0" err="1">
                <a:solidFill>
                  <a:schemeClr val="tx1"/>
                </a:solidFill>
              </a:rPr>
              <a:t>tác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 err="1">
                <a:solidFill>
                  <a:schemeClr val="tx1"/>
                </a:solidFill>
              </a:rPr>
              <a:t>trên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 err="1">
                <a:solidFill>
                  <a:schemeClr val="tx1"/>
                </a:solidFill>
              </a:rPr>
              <a:t>đối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 err="1">
                <a:solidFill>
                  <a:schemeClr val="tx1"/>
                </a:solidFill>
              </a:rPr>
              <a:t>tượng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A37C7444-196A-4F3A-B640-D0C6E94E0AF0}"/>
              </a:ext>
            </a:extLst>
          </p:cNvPr>
          <p:cNvSpPr/>
          <p:nvPr/>
        </p:nvSpPr>
        <p:spPr>
          <a:xfrm>
            <a:off x="928226" y="2564912"/>
            <a:ext cx="1572768" cy="1408176"/>
          </a:xfrm>
          <a:prstGeom prst="star5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98217B-531F-4263-A23A-69B4CD45A00F}"/>
              </a:ext>
            </a:extLst>
          </p:cNvPr>
          <p:cNvSpPr/>
          <p:nvPr/>
        </p:nvSpPr>
        <p:spPr>
          <a:xfrm>
            <a:off x="2738738" y="2707747"/>
            <a:ext cx="1060704" cy="10607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nual Operation 7">
            <a:extLst>
              <a:ext uri="{FF2B5EF4-FFF2-40B4-BE49-F238E27FC236}">
                <a16:creationId xmlns:a16="http://schemas.microsoft.com/office/drawing/2014/main" id="{9D04A8AB-5684-4100-9C91-61F2A1E2DC4C}"/>
              </a:ext>
            </a:extLst>
          </p:cNvPr>
          <p:cNvSpPr/>
          <p:nvPr/>
        </p:nvSpPr>
        <p:spPr>
          <a:xfrm>
            <a:off x="2500994" y="3900174"/>
            <a:ext cx="1261872" cy="962435"/>
          </a:xfrm>
          <a:prstGeom prst="flowChartManualOperat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1519E6F9-C535-4B0B-8A8F-22E1AB94A0BE}"/>
              </a:ext>
            </a:extLst>
          </p:cNvPr>
          <p:cNvSpPr/>
          <p:nvPr/>
        </p:nvSpPr>
        <p:spPr>
          <a:xfrm>
            <a:off x="4180314" y="4063647"/>
            <a:ext cx="1201431" cy="635488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uble Wave 9">
            <a:extLst>
              <a:ext uri="{FF2B5EF4-FFF2-40B4-BE49-F238E27FC236}">
                <a16:creationId xmlns:a16="http://schemas.microsoft.com/office/drawing/2014/main" id="{2A40FE2E-8572-4F88-83F8-96CD664E7510}"/>
              </a:ext>
            </a:extLst>
          </p:cNvPr>
          <p:cNvSpPr/>
          <p:nvPr/>
        </p:nvSpPr>
        <p:spPr>
          <a:xfrm>
            <a:off x="1236028" y="5126055"/>
            <a:ext cx="2526838" cy="1060704"/>
          </a:xfrm>
          <a:prstGeom prst="doubleWav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532F50-CE45-4451-A92B-683ED1A93CB1}"/>
              </a:ext>
            </a:extLst>
          </p:cNvPr>
          <p:cNvSpPr txBox="1"/>
          <p:nvPr/>
        </p:nvSpPr>
        <p:spPr>
          <a:xfrm>
            <a:off x="3195235" y="468861"/>
            <a:ext cx="9226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accent1"/>
                </a:solidFill>
              </a:rPr>
              <a:t>Làm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việc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với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các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đối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tượng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3" name="Minus Sign 12">
            <a:extLst>
              <a:ext uri="{FF2B5EF4-FFF2-40B4-BE49-F238E27FC236}">
                <a16:creationId xmlns:a16="http://schemas.microsoft.com/office/drawing/2014/main" id="{622D8099-5783-4EEB-85EA-2CE2192004FC}"/>
              </a:ext>
            </a:extLst>
          </p:cNvPr>
          <p:cNvSpPr/>
          <p:nvPr/>
        </p:nvSpPr>
        <p:spPr>
          <a:xfrm flipH="1">
            <a:off x="8577072" y="-3931920"/>
            <a:ext cx="60439" cy="16331184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anual Operation 13">
            <a:extLst>
              <a:ext uri="{FF2B5EF4-FFF2-40B4-BE49-F238E27FC236}">
                <a16:creationId xmlns:a16="http://schemas.microsoft.com/office/drawing/2014/main" id="{DFB42188-35CB-48B8-8C9A-A498EAA4F522}"/>
              </a:ext>
            </a:extLst>
          </p:cNvPr>
          <p:cNvSpPr/>
          <p:nvPr/>
        </p:nvSpPr>
        <p:spPr>
          <a:xfrm rot="10800000" flipH="1">
            <a:off x="8309980" y="5409872"/>
            <a:ext cx="594622" cy="811501"/>
          </a:xfrm>
          <a:prstGeom prst="flowChartManualOpera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uble Wave 15">
            <a:extLst>
              <a:ext uri="{FF2B5EF4-FFF2-40B4-BE49-F238E27FC236}">
                <a16:creationId xmlns:a16="http://schemas.microsoft.com/office/drawing/2014/main" id="{4C758D2A-D9DC-487B-9638-2BA47C4EEC51}"/>
              </a:ext>
            </a:extLst>
          </p:cNvPr>
          <p:cNvSpPr/>
          <p:nvPr/>
        </p:nvSpPr>
        <p:spPr>
          <a:xfrm>
            <a:off x="8602367" y="2319297"/>
            <a:ext cx="2150756" cy="1086245"/>
          </a:xfrm>
          <a:prstGeom prst="doubleWav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47BB839D-90FA-418F-99FB-D51A33291471}"/>
              </a:ext>
            </a:extLst>
          </p:cNvPr>
          <p:cNvSpPr/>
          <p:nvPr/>
        </p:nvSpPr>
        <p:spPr>
          <a:xfrm>
            <a:off x="9433741" y="2714421"/>
            <a:ext cx="628710" cy="40655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169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Tm="3000">
        <p15:prstTrans prst="fallOve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" grpId="0" animBg="1"/>
      <p:bldP spid="6" grpId="0" animBg="1"/>
      <p:bldP spid="8" grpId="0" animBg="1"/>
      <p:bldP spid="9" grpId="0" animBg="1"/>
      <p:bldP spid="10" grpId="0" animBg="1"/>
      <p:bldP spid="13" grpId="0" animBg="1"/>
      <p:bldP spid="14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36</TotalTime>
  <Words>64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Basis</vt:lpstr>
      <vt:lpstr>LÀM VIỆT VỚI CÁC ĐỐI TƯỢNG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LÀM VIỆT VỚI CÁC ĐỐI TƯỢNG</dc:title>
  <dc:creator>Hoc Vien 04</dc:creator>
  <cp:lastModifiedBy>Hoc Vien 04</cp:lastModifiedBy>
  <cp:revision>1</cp:revision>
  <dcterms:created xsi:type="dcterms:W3CDTF">2023-12-02T04:11:54Z</dcterms:created>
  <dcterms:modified xsi:type="dcterms:W3CDTF">2023-12-02T04:47:55Z</dcterms:modified>
</cp:coreProperties>
</file>